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8" r:id="rId12"/>
    <p:sldId id="267" r:id="rId13"/>
    <p:sldId id="265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A9CA9"/>
    <a:srgbClr val="F65269"/>
    <a:srgbClr val="25B7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94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F0CEE7-CAFF-4906-BC75-4AF455317780}" type="doc">
      <dgm:prSet loTypeId="urn:microsoft.com/office/officeart/2005/8/layout/hierarchy1" loCatId="hierarchy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C6AAB334-2A49-4CA0-8FB5-5DAD3898BBBC}">
      <dgm:prSet phldrT="[Текст]" custT="1"/>
      <dgm:spPr/>
      <dgm:t>
        <a:bodyPr/>
        <a:lstStyle/>
        <a:p>
          <a:r>
            <a:rPr lang="ru-RU" sz="2400" dirty="0" smtClean="0"/>
            <a:t>Регистратура</a:t>
          </a:r>
          <a:endParaRPr lang="ru-RU" sz="2400" dirty="0"/>
        </a:p>
      </dgm:t>
    </dgm:pt>
    <dgm:pt modelId="{D9CE324D-0610-4852-B0C1-A0FB7E0965BC}" type="parTrans" cxnId="{97739D5F-6137-4C57-9FDA-EF54CBBDCE66}">
      <dgm:prSet/>
      <dgm:spPr/>
      <dgm:t>
        <a:bodyPr/>
        <a:lstStyle/>
        <a:p>
          <a:endParaRPr lang="ru-RU"/>
        </a:p>
      </dgm:t>
    </dgm:pt>
    <dgm:pt modelId="{03B0D644-05A6-43DB-B52D-E4136C57BC50}" type="sibTrans" cxnId="{97739D5F-6137-4C57-9FDA-EF54CBBDCE66}">
      <dgm:prSet/>
      <dgm:spPr/>
      <dgm:t>
        <a:bodyPr/>
        <a:lstStyle/>
        <a:p>
          <a:endParaRPr lang="ru-RU"/>
        </a:p>
      </dgm:t>
    </dgm:pt>
    <dgm:pt modelId="{5F67C743-43D9-4FA0-B1AF-00A4DD091B2D}">
      <dgm:prSet phldrT="[Текст]" custT="1"/>
      <dgm:spPr/>
      <dgm:t>
        <a:bodyPr/>
        <a:lstStyle/>
        <a:p>
          <a:r>
            <a:rPr lang="ru-RU" sz="2000" dirty="0" smtClean="0"/>
            <a:t>1 этаж</a:t>
          </a:r>
          <a:endParaRPr lang="ru-RU" sz="2000" dirty="0"/>
        </a:p>
      </dgm:t>
    </dgm:pt>
    <dgm:pt modelId="{39E51E4D-52CD-4D86-8C4C-48B0BCC42B0B}" type="parTrans" cxnId="{997172DF-CF13-4D90-AE1D-C3E75E5A280E}">
      <dgm:prSet/>
      <dgm:spPr/>
      <dgm:t>
        <a:bodyPr/>
        <a:lstStyle/>
        <a:p>
          <a:endParaRPr lang="ru-RU"/>
        </a:p>
      </dgm:t>
    </dgm:pt>
    <dgm:pt modelId="{DBF921A0-4170-473C-9C7E-AAE76BF962C2}" type="sibTrans" cxnId="{997172DF-CF13-4D90-AE1D-C3E75E5A280E}">
      <dgm:prSet/>
      <dgm:spPr/>
      <dgm:t>
        <a:bodyPr/>
        <a:lstStyle/>
        <a:p>
          <a:endParaRPr lang="ru-RU"/>
        </a:p>
      </dgm:t>
    </dgm:pt>
    <dgm:pt modelId="{6A1ED343-FC5F-4EE4-9E60-FEC4BBA0BF78}">
      <dgm:prSet phldrT="[Текст]" custT="1"/>
      <dgm:spPr/>
      <dgm:t>
        <a:bodyPr/>
        <a:lstStyle/>
        <a:p>
          <a:r>
            <a:rPr lang="ru-RU" sz="1500" b="1" dirty="0" smtClean="0"/>
            <a:t>Лаборатория</a:t>
          </a:r>
          <a:r>
            <a:rPr lang="ru-RU" sz="2000" dirty="0" smtClean="0"/>
            <a:t> </a:t>
          </a:r>
          <a:endParaRPr lang="ru-RU" sz="2000" dirty="0"/>
        </a:p>
      </dgm:t>
    </dgm:pt>
    <dgm:pt modelId="{A1126F35-E850-4772-B933-05C4E8BDCCF0}" type="parTrans" cxnId="{F517E52F-C4F9-4709-9188-25E7A5D8EFB8}">
      <dgm:prSet/>
      <dgm:spPr/>
      <dgm:t>
        <a:bodyPr/>
        <a:lstStyle/>
        <a:p>
          <a:endParaRPr lang="ru-RU"/>
        </a:p>
      </dgm:t>
    </dgm:pt>
    <dgm:pt modelId="{E588C57D-EEDF-417A-9838-2F5C4D090632}" type="sibTrans" cxnId="{F517E52F-C4F9-4709-9188-25E7A5D8EFB8}">
      <dgm:prSet/>
      <dgm:spPr/>
      <dgm:t>
        <a:bodyPr/>
        <a:lstStyle/>
        <a:p>
          <a:endParaRPr lang="ru-RU"/>
        </a:p>
      </dgm:t>
    </dgm:pt>
    <dgm:pt modelId="{A4E2F921-E301-4631-9743-0024388747CE}">
      <dgm:prSet phldrT="[Текст]" custT="1"/>
      <dgm:spPr/>
      <dgm:t>
        <a:bodyPr/>
        <a:lstStyle/>
        <a:p>
          <a:r>
            <a:rPr lang="ru-RU" sz="1700" dirty="0" smtClean="0"/>
            <a:t>Физиотерапевтическое</a:t>
          </a:r>
          <a:r>
            <a:rPr lang="en-US" sz="1700" dirty="0" smtClean="0"/>
            <a:t> </a:t>
          </a:r>
          <a:r>
            <a:rPr lang="ru-RU" sz="1700" dirty="0" smtClean="0"/>
            <a:t>отделение</a:t>
          </a:r>
          <a:endParaRPr lang="ru-RU" sz="1700" dirty="0"/>
        </a:p>
      </dgm:t>
    </dgm:pt>
    <dgm:pt modelId="{36900069-8FF3-4240-A9DE-F1FE5687F221}" type="parTrans" cxnId="{F75B530D-B712-472C-B19D-E85432E518F4}">
      <dgm:prSet/>
      <dgm:spPr/>
      <dgm:t>
        <a:bodyPr/>
        <a:lstStyle/>
        <a:p>
          <a:endParaRPr lang="ru-RU"/>
        </a:p>
      </dgm:t>
    </dgm:pt>
    <dgm:pt modelId="{D0AA4578-BA90-4271-BFEC-3ADA07A6C869}" type="sibTrans" cxnId="{F75B530D-B712-472C-B19D-E85432E518F4}">
      <dgm:prSet/>
      <dgm:spPr/>
      <dgm:t>
        <a:bodyPr/>
        <a:lstStyle/>
        <a:p>
          <a:endParaRPr lang="ru-RU"/>
        </a:p>
      </dgm:t>
    </dgm:pt>
    <dgm:pt modelId="{A07FA25F-4577-4740-9E54-6F452ACCDFBB}">
      <dgm:prSet phldrT="[Текст]" custT="1"/>
      <dgm:spPr/>
      <dgm:t>
        <a:bodyPr/>
        <a:lstStyle/>
        <a:p>
          <a:r>
            <a:rPr lang="ru-RU" sz="2000" dirty="0" smtClean="0"/>
            <a:t>2 этаж</a:t>
          </a:r>
          <a:endParaRPr lang="ru-RU" sz="2000" dirty="0"/>
        </a:p>
      </dgm:t>
    </dgm:pt>
    <dgm:pt modelId="{AE6CAEB7-49EB-4143-9039-36BB87838AD0}" type="parTrans" cxnId="{B7C815C2-C473-4D39-B666-84A6ABF9248A}">
      <dgm:prSet/>
      <dgm:spPr/>
      <dgm:t>
        <a:bodyPr/>
        <a:lstStyle/>
        <a:p>
          <a:endParaRPr lang="ru-RU"/>
        </a:p>
      </dgm:t>
    </dgm:pt>
    <dgm:pt modelId="{D9E188ED-B2CF-4E01-B7EA-63CBE52A6218}" type="sibTrans" cxnId="{B7C815C2-C473-4D39-B666-84A6ABF9248A}">
      <dgm:prSet/>
      <dgm:spPr/>
      <dgm:t>
        <a:bodyPr/>
        <a:lstStyle/>
        <a:p>
          <a:endParaRPr lang="ru-RU"/>
        </a:p>
      </dgm:t>
    </dgm:pt>
    <dgm:pt modelId="{1DA8BC23-0051-437D-95EA-07A58B8E75D7}">
      <dgm:prSet phldrT="[Текст]" custT="1"/>
      <dgm:spPr/>
      <dgm:t>
        <a:bodyPr/>
        <a:lstStyle/>
        <a:p>
          <a:r>
            <a:rPr lang="ru-RU" sz="1400" b="1" dirty="0" smtClean="0"/>
            <a:t>Узкие специалисты</a:t>
          </a:r>
          <a:endParaRPr lang="ru-RU" sz="1400" b="1" dirty="0"/>
        </a:p>
      </dgm:t>
    </dgm:pt>
    <dgm:pt modelId="{A4441E8F-93F3-4C48-94A8-818254B38810}" type="parTrans" cxnId="{A029F8E3-2986-4979-80C6-D92822BB6D5E}">
      <dgm:prSet/>
      <dgm:spPr/>
      <dgm:t>
        <a:bodyPr/>
        <a:lstStyle/>
        <a:p>
          <a:endParaRPr lang="ru-RU"/>
        </a:p>
      </dgm:t>
    </dgm:pt>
    <dgm:pt modelId="{4990E99D-357C-4530-A4EA-48C127AD4846}" type="sibTrans" cxnId="{A029F8E3-2986-4979-80C6-D92822BB6D5E}">
      <dgm:prSet/>
      <dgm:spPr/>
      <dgm:t>
        <a:bodyPr/>
        <a:lstStyle/>
        <a:p>
          <a:endParaRPr lang="ru-RU"/>
        </a:p>
      </dgm:t>
    </dgm:pt>
    <dgm:pt modelId="{34E43A3D-6A0B-4C5F-B622-DF00554068E1}">
      <dgm:prSet phldrT="[Текст]" custT="1"/>
      <dgm:spPr/>
      <dgm:t>
        <a:bodyPr/>
        <a:lstStyle/>
        <a:p>
          <a:r>
            <a:rPr lang="ru-RU" sz="2000" dirty="0" smtClean="0"/>
            <a:t>3 этаж</a:t>
          </a:r>
          <a:endParaRPr lang="ru-RU" sz="2000" dirty="0"/>
        </a:p>
      </dgm:t>
    </dgm:pt>
    <dgm:pt modelId="{F5994A3C-02FE-4EB3-B72A-D7563F9A92BF}" type="parTrans" cxnId="{31C1D2CE-9918-4A22-B969-FDC5278547CF}">
      <dgm:prSet/>
      <dgm:spPr/>
      <dgm:t>
        <a:bodyPr/>
        <a:lstStyle/>
        <a:p>
          <a:endParaRPr lang="ru-RU"/>
        </a:p>
      </dgm:t>
    </dgm:pt>
    <dgm:pt modelId="{BF7F122B-48EA-4DAF-BB36-B40ED491A912}" type="sibTrans" cxnId="{31C1D2CE-9918-4A22-B969-FDC5278547CF}">
      <dgm:prSet/>
      <dgm:spPr/>
      <dgm:t>
        <a:bodyPr/>
        <a:lstStyle/>
        <a:p>
          <a:endParaRPr lang="ru-RU"/>
        </a:p>
      </dgm:t>
    </dgm:pt>
    <dgm:pt modelId="{0FD30DE5-8FB1-4040-9E1C-EE9631940DE3}">
      <dgm:prSet phldrT="[Текст]" custT="1"/>
      <dgm:spPr/>
      <dgm:t>
        <a:bodyPr/>
        <a:lstStyle/>
        <a:p>
          <a:r>
            <a:rPr lang="ru-RU" sz="1700" dirty="0" smtClean="0"/>
            <a:t>Участковая педиатрическая служба</a:t>
          </a:r>
          <a:endParaRPr lang="ru-RU" sz="1700" dirty="0"/>
        </a:p>
      </dgm:t>
    </dgm:pt>
    <dgm:pt modelId="{7BCD75F2-4EA0-45CF-A3AD-9C3020D75466}" type="parTrans" cxnId="{0AE735ED-0ECD-472C-8AF8-A6B6CE8C8285}">
      <dgm:prSet/>
      <dgm:spPr/>
      <dgm:t>
        <a:bodyPr/>
        <a:lstStyle/>
        <a:p>
          <a:endParaRPr lang="ru-RU"/>
        </a:p>
      </dgm:t>
    </dgm:pt>
    <dgm:pt modelId="{83EA7661-E459-4CDA-BFC5-BE008F5E7482}" type="sibTrans" cxnId="{0AE735ED-0ECD-472C-8AF8-A6B6CE8C8285}">
      <dgm:prSet/>
      <dgm:spPr/>
      <dgm:t>
        <a:bodyPr/>
        <a:lstStyle/>
        <a:p>
          <a:endParaRPr lang="ru-RU"/>
        </a:p>
      </dgm:t>
    </dgm:pt>
    <dgm:pt modelId="{7EF97C36-2C33-4322-9EF6-A0B4D63EF724}">
      <dgm:prSet phldrT="[Текст]" custT="1"/>
      <dgm:spPr/>
      <dgm:t>
        <a:bodyPr/>
        <a:lstStyle/>
        <a:p>
          <a:r>
            <a:rPr lang="ru-RU" sz="1800" dirty="0" smtClean="0"/>
            <a:t>Диагностические кабинеты</a:t>
          </a:r>
          <a:endParaRPr lang="ru-RU" sz="1800" dirty="0"/>
        </a:p>
      </dgm:t>
    </dgm:pt>
    <dgm:pt modelId="{E2B65278-52A8-45BC-AAEA-56307562B2EB}" type="parTrans" cxnId="{1B530C6A-7226-490E-AF7E-B1D2D70D3E70}">
      <dgm:prSet/>
      <dgm:spPr/>
      <dgm:t>
        <a:bodyPr/>
        <a:lstStyle/>
        <a:p>
          <a:endParaRPr lang="ru-RU"/>
        </a:p>
      </dgm:t>
    </dgm:pt>
    <dgm:pt modelId="{578EFE7D-582C-4821-A86D-D9164FF6A2E7}" type="sibTrans" cxnId="{1B530C6A-7226-490E-AF7E-B1D2D70D3E70}">
      <dgm:prSet/>
      <dgm:spPr/>
      <dgm:t>
        <a:bodyPr/>
        <a:lstStyle/>
        <a:p>
          <a:endParaRPr lang="ru-RU"/>
        </a:p>
      </dgm:t>
    </dgm:pt>
    <dgm:pt modelId="{0775781A-660C-4361-905A-13FC73FA8A56}">
      <dgm:prSet phldrT="[Текст]" custT="1"/>
      <dgm:spPr/>
      <dgm:t>
        <a:bodyPr/>
        <a:lstStyle/>
        <a:p>
          <a:r>
            <a:rPr lang="ru-RU" sz="1500" b="1" dirty="0" smtClean="0"/>
            <a:t>Стоматологическая помощь</a:t>
          </a:r>
          <a:endParaRPr lang="ru-RU" sz="1500" b="1" dirty="0"/>
        </a:p>
      </dgm:t>
    </dgm:pt>
    <dgm:pt modelId="{EBE71696-78B2-41EA-8234-7C646238E2AA}" type="parTrans" cxnId="{5B075B5D-C8A2-49FA-9A57-9EB84525532C}">
      <dgm:prSet/>
      <dgm:spPr/>
      <dgm:t>
        <a:bodyPr/>
        <a:lstStyle/>
        <a:p>
          <a:endParaRPr lang="ru-RU"/>
        </a:p>
      </dgm:t>
    </dgm:pt>
    <dgm:pt modelId="{6DBDE0DE-A134-4BDD-A3C4-20332538732C}" type="sibTrans" cxnId="{5B075B5D-C8A2-49FA-9A57-9EB84525532C}">
      <dgm:prSet/>
      <dgm:spPr/>
      <dgm:t>
        <a:bodyPr/>
        <a:lstStyle/>
        <a:p>
          <a:endParaRPr lang="ru-RU"/>
        </a:p>
      </dgm:t>
    </dgm:pt>
    <dgm:pt modelId="{B8526907-D18C-4A2A-999E-A2C689497C42}">
      <dgm:prSet phldrT="[Текст]" custT="1"/>
      <dgm:spPr/>
      <dgm:t>
        <a:bodyPr/>
        <a:lstStyle/>
        <a:p>
          <a:r>
            <a:rPr lang="ru-RU" sz="1800" dirty="0" smtClean="0"/>
            <a:t>Отделение спортивной медицины</a:t>
          </a:r>
          <a:endParaRPr lang="ru-RU" sz="1800" dirty="0"/>
        </a:p>
      </dgm:t>
    </dgm:pt>
    <dgm:pt modelId="{A21659E8-1F87-42DF-BEB4-5B116E9B081F}" type="parTrans" cxnId="{4E243324-1FBF-4E86-A280-2D7CD3021758}">
      <dgm:prSet/>
      <dgm:spPr/>
      <dgm:t>
        <a:bodyPr/>
        <a:lstStyle/>
        <a:p>
          <a:endParaRPr lang="ru-RU"/>
        </a:p>
      </dgm:t>
    </dgm:pt>
    <dgm:pt modelId="{917C8758-1EEA-4E74-83A5-D8A7362EB6FD}" type="sibTrans" cxnId="{4E243324-1FBF-4E86-A280-2D7CD3021758}">
      <dgm:prSet/>
      <dgm:spPr/>
      <dgm:t>
        <a:bodyPr/>
        <a:lstStyle/>
        <a:p>
          <a:endParaRPr lang="ru-RU"/>
        </a:p>
      </dgm:t>
    </dgm:pt>
    <dgm:pt modelId="{D574E32C-AA15-4188-8AFF-F83669831CE9}" type="pres">
      <dgm:prSet presAssocID="{B9F0CEE7-CAFF-4906-BC75-4AF45531778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2FA9293-7A29-4EE5-9F0E-0F61AF54F5A8}" type="pres">
      <dgm:prSet presAssocID="{C6AAB334-2A49-4CA0-8FB5-5DAD3898BBBC}" presName="hierRoot1" presStyleCnt="0"/>
      <dgm:spPr/>
    </dgm:pt>
    <dgm:pt modelId="{24AB864C-F08B-46CF-B0B9-865C21A506D0}" type="pres">
      <dgm:prSet presAssocID="{C6AAB334-2A49-4CA0-8FB5-5DAD3898BBBC}" presName="composite" presStyleCnt="0"/>
      <dgm:spPr/>
    </dgm:pt>
    <dgm:pt modelId="{70874622-19D0-48DC-8CB3-9418F1C8D766}" type="pres">
      <dgm:prSet presAssocID="{C6AAB334-2A49-4CA0-8FB5-5DAD3898BBBC}" presName="background" presStyleLbl="node0" presStyleIdx="0" presStyleCnt="1"/>
      <dgm:spPr/>
    </dgm:pt>
    <dgm:pt modelId="{C34188AD-2B0B-4A25-938C-85AD9CF861F8}" type="pres">
      <dgm:prSet presAssocID="{C6AAB334-2A49-4CA0-8FB5-5DAD3898BBBC}" presName="text" presStyleLbl="fgAcc0" presStyleIdx="0" presStyleCnt="1" custScaleX="1233803" custScaleY="367069" custLinFactY="-209076" custLinFactNeighborX="-21423" custLinFactNeighborY="-3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5D3DAFC-5748-4ADD-BAC8-B00E31F97C4C}" type="pres">
      <dgm:prSet presAssocID="{C6AAB334-2A49-4CA0-8FB5-5DAD3898BBBC}" presName="hierChild2" presStyleCnt="0"/>
      <dgm:spPr/>
    </dgm:pt>
    <dgm:pt modelId="{228CD775-BB95-41F3-815D-B2C2F7590CF2}" type="pres">
      <dgm:prSet presAssocID="{39E51E4D-52CD-4D86-8C4C-48B0BCC42B0B}" presName="Name10" presStyleLbl="parChTrans1D2" presStyleIdx="0" presStyleCnt="3"/>
      <dgm:spPr/>
      <dgm:t>
        <a:bodyPr/>
        <a:lstStyle/>
        <a:p>
          <a:endParaRPr lang="ru-RU"/>
        </a:p>
      </dgm:t>
    </dgm:pt>
    <dgm:pt modelId="{1BF51053-4D7F-4021-893B-FA25B4538EFD}" type="pres">
      <dgm:prSet presAssocID="{5F67C743-43D9-4FA0-B1AF-00A4DD091B2D}" presName="hierRoot2" presStyleCnt="0"/>
      <dgm:spPr/>
    </dgm:pt>
    <dgm:pt modelId="{C5CA3271-759C-4394-BE43-4E3C33BA4FC1}" type="pres">
      <dgm:prSet presAssocID="{5F67C743-43D9-4FA0-B1AF-00A4DD091B2D}" presName="composite2" presStyleCnt="0"/>
      <dgm:spPr/>
    </dgm:pt>
    <dgm:pt modelId="{21E65C13-865D-4821-9BC0-43004A69EA2E}" type="pres">
      <dgm:prSet presAssocID="{5F67C743-43D9-4FA0-B1AF-00A4DD091B2D}" presName="background2" presStyleLbl="node2" presStyleIdx="0" presStyleCnt="3"/>
      <dgm:spPr/>
    </dgm:pt>
    <dgm:pt modelId="{EB00F728-9321-4BDE-8A72-62C6A508C488}" type="pres">
      <dgm:prSet presAssocID="{5F67C743-43D9-4FA0-B1AF-00A4DD091B2D}" presName="text2" presStyleLbl="fgAcc2" presStyleIdx="0" presStyleCnt="3" custScaleX="463637" custScaleY="259400" custLinFactY="-100000" custLinFactNeighborX="-33870" custLinFactNeighborY="-1586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D24FDA-84FA-4E04-B16F-3F4C5179B0B3}" type="pres">
      <dgm:prSet presAssocID="{5F67C743-43D9-4FA0-B1AF-00A4DD091B2D}" presName="hierChild3" presStyleCnt="0"/>
      <dgm:spPr/>
    </dgm:pt>
    <dgm:pt modelId="{39F637F5-0AD3-4419-82DB-DAA8364AA6D3}" type="pres">
      <dgm:prSet presAssocID="{A1126F35-E850-4772-B933-05C4E8BDCCF0}" presName="Name17" presStyleLbl="parChTrans1D3" presStyleIdx="0" presStyleCnt="7"/>
      <dgm:spPr/>
      <dgm:t>
        <a:bodyPr/>
        <a:lstStyle/>
        <a:p>
          <a:endParaRPr lang="ru-RU"/>
        </a:p>
      </dgm:t>
    </dgm:pt>
    <dgm:pt modelId="{E6EF38D7-5E58-47EE-ABB6-29D41270FD6D}" type="pres">
      <dgm:prSet presAssocID="{6A1ED343-FC5F-4EE4-9E60-FEC4BBA0BF78}" presName="hierRoot3" presStyleCnt="0"/>
      <dgm:spPr/>
    </dgm:pt>
    <dgm:pt modelId="{94E07897-687D-43F2-9F4D-16B4BCBAE128}" type="pres">
      <dgm:prSet presAssocID="{6A1ED343-FC5F-4EE4-9E60-FEC4BBA0BF78}" presName="composite3" presStyleCnt="0"/>
      <dgm:spPr/>
    </dgm:pt>
    <dgm:pt modelId="{DFFF06FA-86F2-441A-AF2E-6CF63F12B25C}" type="pres">
      <dgm:prSet presAssocID="{6A1ED343-FC5F-4EE4-9E60-FEC4BBA0BF78}" presName="background3" presStyleLbl="node3" presStyleIdx="0" presStyleCnt="7"/>
      <dgm:spPr/>
    </dgm:pt>
    <dgm:pt modelId="{F6CA061F-1849-4B8E-B012-E6396854DED8}" type="pres">
      <dgm:prSet presAssocID="{6A1ED343-FC5F-4EE4-9E60-FEC4BBA0BF78}" presName="text3" presStyleLbl="fgAcc3" presStyleIdx="0" presStyleCnt="7" custScaleX="635905" custScaleY="417555" custLinFactX="56221" custLinFactNeighborX="100000" custLinFactNeighborY="-175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5160EC7-27DD-4084-91E6-087007E7975F}" type="pres">
      <dgm:prSet presAssocID="{6A1ED343-FC5F-4EE4-9E60-FEC4BBA0BF78}" presName="hierChild4" presStyleCnt="0"/>
      <dgm:spPr/>
    </dgm:pt>
    <dgm:pt modelId="{B94A3318-56D7-4676-BE88-F491047EA708}" type="pres">
      <dgm:prSet presAssocID="{A21659E8-1F87-42DF-BEB4-5B116E9B081F}" presName="Name17" presStyleLbl="parChTrans1D3" presStyleIdx="1" presStyleCnt="7"/>
      <dgm:spPr/>
      <dgm:t>
        <a:bodyPr/>
        <a:lstStyle/>
        <a:p>
          <a:endParaRPr lang="ru-RU"/>
        </a:p>
      </dgm:t>
    </dgm:pt>
    <dgm:pt modelId="{E00ABDE1-25B6-4617-8CF7-19FEE5BC968B}" type="pres">
      <dgm:prSet presAssocID="{B8526907-D18C-4A2A-999E-A2C689497C42}" presName="hierRoot3" presStyleCnt="0"/>
      <dgm:spPr/>
    </dgm:pt>
    <dgm:pt modelId="{F591FF34-B9A8-4E4F-B445-A796B08B359F}" type="pres">
      <dgm:prSet presAssocID="{B8526907-D18C-4A2A-999E-A2C689497C42}" presName="composite3" presStyleCnt="0"/>
      <dgm:spPr/>
    </dgm:pt>
    <dgm:pt modelId="{A8BAADDA-0F00-4D9C-9507-D9BF8291B250}" type="pres">
      <dgm:prSet presAssocID="{B8526907-D18C-4A2A-999E-A2C689497C42}" presName="background3" presStyleLbl="node3" presStyleIdx="1" presStyleCnt="7"/>
      <dgm:spPr/>
    </dgm:pt>
    <dgm:pt modelId="{8803CD6E-2F35-4978-86CA-2C8D3A4BAC94}" type="pres">
      <dgm:prSet presAssocID="{B8526907-D18C-4A2A-999E-A2C689497C42}" presName="text3" presStyleLbl="fgAcc3" presStyleIdx="1" presStyleCnt="7" custScaleX="657668" custScaleY="712891" custLinFactY="400000" custLinFactNeighborX="39535" custLinFactNeighborY="4408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97D94C9-62D7-468D-ADC9-045AD3708CB9}" type="pres">
      <dgm:prSet presAssocID="{B8526907-D18C-4A2A-999E-A2C689497C42}" presName="hierChild4" presStyleCnt="0"/>
      <dgm:spPr/>
    </dgm:pt>
    <dgm:pt modelId="{C60CACA9-881E-440E-B34D-3D653131DEDE}" type="pres">
      <dgm:prSet presAssocID="{36900069-8FF3-4240-A9DE-F1FE5687F221}" presName="Name17" presStyleLbl="parChTrans1D3" presStyleIdx="2" presStyleCnt="7"/>
      <dgm:spPr/>
      <dgm:t>
        <a:bodyPr/>
        <a:lstStyle/>
        <a:p>
          <a:endParaRPr lang="ru-RU"/>
        </a:p>
      </dgm:t>
    </dgm:pt>
    <dgm:pt modelId="{67CDD774-9F1B-49E3-80C8-7AFFC6B03822}" type="pres">
      <dgm:prSet presAssocID="{A4E2F921-E301-4631-9743-0024388747CE}" presName="hierRoot3" presStyleCnt="0"/>
      <dgm:spPr/>
    </dgm:pt>
    <dgm:pt modelId="{20D6F31F-CF42-4192-A85A-AFEC67AFB631}" type="pres">
      <dgm:prSet presAssocID="{A4E2F921-E301-4631-9743-0024388747CE}" presName="composite3" presStyleCnt="0"/>
      <dgm:spPr/>
    </dgm:pt>
    <dgm:pt modelId="{B1F205A9-9C05-409C-8D82-D4064ACA8FF7}" type="pres">
      <dgm:prSet presAssocID="{A4E2F921-E301-4631-9743-0024388747CE}" presName="background3" presStyleLbl="node3" presStyleIdx="2" presStyleCnt="7"/>
      <dgm:spPr/>
    </dgm:pt>
    <dgm:pt modelId="{C10609C6-7F38-4A8A-AF6D-9EAEFAED3532}" type="pres">
      <dgm:prSet presAssocID="{A4E2F921-E301-4631-9743-0024388747CE}" presName="text3" presStyleLbl="fgAcc3" presStyleIdx="2" presStyleCnt="7" custScaleX="731739" custScaleY="737382" custLinFactNeighborX="-62163" custLinFactNeighborY="-1268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C2D4F1-2BD3-4D97-8312-D20F21563EB0}" type="pres">
      <dgm:prSet presAssocID="{A4E2F921-E301-4631-9743-0024388747CE}" presName="hierChild4" presStyleCnt="0"/>
      <dgm:spPr/>
    </dgm:pt>
    <dgm:pt modelId="{D4BD6189-1233-49FB-A30D-6FC62A9A36D3}" type="pres">
      <dgm:prSet presAssocID="{AE6CAEB7-49EB-4143-9039-36BB87838AD0}" presName="Name10" presStyleLbl="parChTrans1D2" presStyleIdx="1" presStyleCnt="3"/>
      <dgm:spPr/>
      <dgm:t>
        <a:bodyPr/>
        <a:lstStyle/>
        <a:p>
          <a:endParaRPr lang="ru-RU"/>
        </a:p>
      </dgm:t>
    </dgm:pt>
    <dgm:pt modelId="{F3706E8E-EE2A-4D50-A219-5DEFAA9B8B3B}" type="pres">
      <dgm:prSet presAssocID="{A07FA25F-4577-4740-9E54-6F452ACCDFBB}" presName="hierRoot2" presStyleCnt="0"/>
      <dgm:spPr/>
    </dgm:pt>
    <dgm:pt modelId="{4650A08E-1EBD-434F-A28F-39A29ACB1729}" type="pres">
      <dgm:prSet presAssocID="{A07FA25F-4577-4740-9E54-6F452ACCDFBB}" presName="composite2" presStyleCnt="0"/>
      <dgm:spPr/>
    </dgm:pt>
    <dgm:pt modelId="{D803BAE7-3090-47E9-AB16-4ECE4FF3FAE8}" type="pres">
      <dgm:prSet presAssocID="{A07FA25F-4577-4740-9E54-6F452ACCDFBB}" presName="background2" presStyleLbl="node2" presStyleIdx="1" presStyleCnt="3"/>
      <dgm:spPr/>
    </dgm:pt>
    <dgm:pt modelId="{CA910D2F-7344-4C63-891C-3477B4C45239}" type="pres">
      <dgm:prSet presAssocID="{A07FA25F-4577-4740-9E54-6F452ACCDFBB}" presName="text2" presStyleLbl="fgAcc2" presStyleIdx="1" presStyleCnt="3" custScaleX="489200" custScaleY="262796" custLinFactY="-100000" custLinFactNeighborX="39469" custLinFactNeighborY="-19673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61A407B-9CF1-4D86-AE24-9BFF02AA5F4B}" type="pres">
      <dgm:prSet presAssocID="{A07FA25F-4577-4740-9E54-6F452ACCDFBB}" presName="hierChild3" presStyleCnt="0"/>
      <dgm:spPr/>
    </dgm:pt>
    <dgm:pt modelId="{6F0C686F-B7A7-48AA-9F05-0A219926EDAB}" type="pres">
      <dgm:prSet presAssocID="{7BCD75F2-4EA0-45CF-A3AD-9C3020D75466}" presName="Name17" presStyleLbl="parChTrans1D3" presStyleIdx="3" presStyleCnt="7"/>
      <dgm:spPr/>
      <dgm:t>
        <a:bodyPr/>
        <a:lstStyle/>
        <a:p>
          <a:endParaRPr lang="ru-RU"/>
        </a:p>
      </dgm:t>
    </dgm:pt>
    <dgm:pt modelId="{C6249D4B-D3DD-44FB-B712-8A3B5D5DEFE2}" type="pres">
      <dgm:prSet presAssocID="{0FD30DE5-8FB1-4040-9E1C-EE9631940DE3}" presName="hierRoot3" presStyleCnt="0"/>
      <dgm:spPr/>
    </dgm:pt>
    <dgm:pt modelId="{5C1130E2-9B30-4264-9EED-8BE7895D06CE}" type="pres">
      <dgm:prSet presAssocID="{0FD30DE5-8FB1-4040-9E1C-EE9631940DE3}" presName="composite3" presStyleCnt="0"/>
      <dgm:spPr/>
    </dgm:pt>
    <dgm:pt modelId="{1BD150BE-5DAB-4EF1-9A8E-A233C801E288}" type="pres">
      <dgm:prSet presAssocID="{0FD30DE5-8FB1-4040-9E1C-EE9631940DE3}" presName="background3" presStyleLbl="node3" presStyleIdx="3" presStyleCnt="7"/>
      <dgm:spPr/>
    </dgm:pt>
    <dgm:pt modelId="{8AEAC101-4DC7-4F17-882B-F2B10CF0BB68}" type="pres">
      <dgm:prSet presAssocID="{0FD30DE5-8FB1-4040-9E1C-EE9631940DE3}" presName="text3" presStyleLbl="fgAcc3" presStyleIdx="3" presStyleCnt="7" custScaleX="657326" custScaleY="632887" custLinFactX="7914" custLinFactY="-87067" custLinFactNeighborX="100000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E060FD9-8122-45A3-997B-176866460E24}" type="pres">
      <dgm:prSet presAssocID="{0FD30DE5-8FB1-4040-9E1C-EE9631940DE3}" presName="hierChild4" presStyleCnt="0"/>
      <dgm:spPr/>
    </dgm:pt>
    <dgm:pt modelId="{9185C2E8-52B7-46D5-A30F-235B3085AEAD}" type="pres">
      <dgm:prSet presAssocID="{F5994A3C-02FE-4EB3-B72A-D7563F9A92BF}" presName="Name10" presStyleLbl="parChTrans1D2" presStyleIdx="2" presStyleCnt="3"/>
      <dgm:spPr/>
      <dgm:t>
        <a:bodyPr/>
        <a:lstStyle/>
        <a:p>
          <a:endParaRPr lang="ru-RU"/>
        </a:p>
      </dgm:t>
    </dgm:pt>
    <dgm:pt modelId="{5F73A2EA-5C43-4F36-BE48-B86D0AB380B9}" type="pres">
      <dgm:prSet presAssocID="{34E43A3D-6A0B-4C5F-B622-DF00554068E1}" presName="hierRoot2" presStyleCnt="0"/>
      <dgm:spPr/>
    </dgm:pt>
    <dgm:pt modelId="{9A4A6F30-020D-41A8-A6A2-58F45163D918}" type="pres">
      <dgm:prSet presAssocID="{34E43A3D-6A0B-4C5F-B622-DF00554068E1}" presName="composite2" presStyleCnt="0"/>
      <dgm:spPr/>
    </dgm:pt>
    <dgm:pt modelId="{AE511789-F44C-491E-8DA4-2498CAA5F007}" type="pres">
      <dgm:prSet presAssocID="{34E43A3D-6A0B-4C5F-B622-DF00554068E1}" presName="background2" presStyleLbl="node2" presStyleIdx="2" presStyleCnt="3"/>
      <dgm:spPr/>
    </dgm:pt>
    <dgm:pt modelId="{7D9989C7-460C-4D10-B743-8CD6A9949CC6}" type="pres">
      <dgm:prSet presAssocID="{34E43A3D-6A0B-4C5F-B622-DF00554068E1}" presName="text2" presStyleLbl="fgAcc2" presStyleIdx="2" presStyleCnt="3" custScaleX="598725" custScaleY="225077" custLinFactX="1978" custLinFactY="-100000" custLinFactNeighborX="100000" custLinFactNeighborY="-15379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C351B0D-9103-4864-91FA-9D02B7EA8192}" type="pres">
      <dgm:prSet presAssocID="{34E43A3D-6A0B-4C5F-B622-DF00554068E1}" presName="hierChild3" presStyleCnt="0"/>
      <dgm:spPr/>
    </dgm:pt>
    <dgm:pt modelId="{A2A64F99-BA14-4550-B306-39F96B9156C6}" type="pres">
      <dgm:prSet presAssocID="{A4441E8F-93F3-4C48-94A8-818254B38810}" presName="Name17" presStyleLbl="parChTrans1D3" presStyleIdx="4" presStyleCnt="7"/>
      <dgm:spPr/>
      <dgm:t>
        <a:bodyPr/>
        <a:lstStyle/>
        <a:p>
          <a:endParaRPr lang="ru-RU"/>
        </a:p>
      </dgm:t>
    </dgm:pt>
    <dgm:pt modelId="{3660D2C5-48BF-469A-900C-715C234AC4BB}" type="pres">
      <dgm:prSet presAssocID="{1DA8BC23-0051-437D-95EA-07A58B8E75D7}" presName="hierRoot3" presStyleCnt="0"/>
      <dgm:spPr/>
    </dgm:pt>
    <dgm:pt modelId="{FF1DC624-59E7-46B6-BC00-DDBFA8275189}" type="pres">
      <dgm:prSet presAssocID="{1DA8BC23-0051-437D-95EA-07A58B8E75D7}" presName="composite3" presStyleCnt="0"/>
      <dgm:spPr/>
    </dgm:pt>
    <dgm:pt modelId="{E80A2129-2C41-4214-A123-7462E8EAFE8F}" type="pres">
      <dgm:prSet presAssocID="{1DA8BC23-0051-437D-95EA-07A58B8E75D7}" presName="background3" presStyleLbl="node3" presStyleIdx="4" presStyleCnt="7"/>
      <dgm:spPr/>
    </dgm:pt>
    <dgm:pt modelId="{27B41945-8452-453B-8C8B-4C83EECD2FC2}" type="pres">
      <dgm:prSet presAssocID="{1DA8BC23-0051-437D-95EA-07A58B8E75D7}" presName="text3" presStyleLbl="fgAcc3" presStyleIdx="4" presStyleCnt="7" custScaleX="593392" custScaleY="482718" custLinFactX="101162" custLinFactY="100000" custLinFactNeighborX="200000" custLinFactNeighborY="1540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1BB8F3-2D3D-4343-8EC7-D556E28554D6}" type="pres">
      <dgm:prSet presAssocID="{1DA8BC23-0051-437D-95EA-07A58B8E75D7}" presName="hierChild4" presStyleCnt="0"/>
      <dgm:spPr/>
    </dgm:pt>
    <dgm:pt modelId="{5411AD8F-3B18-4452-9B0C-BDFC6C5D7B5D}" type="pres">
      <dgm:prSet presAssocID="{E2B65278-52A8-45BC-AAEA-56307562B2EB}" presName="Name17" presStyleLbl="parChTrans1D3" presStyleIdx="5" presStyleCnt="7"/>
      <dgm:spPr/>
      <dgm:t>
        <a:bodyPr/>
        <a:lstStyle/>
        <a:p>
          <a:endParaRPr lang="ru-RU"/>
        </a:p>
      </dgm:t>
    </dgm:pt>
    <dgm:pt modelId="{C932029A-4B29-4C3E-A0EE-AA17AD69807F}" type="pres">
      <dgm:prSet presAssocID="{7EF97C36-2C33-4322-9EF6-A0B4D63EF724}" presName="hierRoot3" presStyleCnt="0"/>
      <dgm:spPr/>
    </dgm:pt>
    <dgm:pt modelId="{5C036271-B586-41DF-8221-433C5D5415CA}" type="pres">
      <dgm:prSet presAssocID="{7EF97C36-2C33-4322-9EF6-A0B4D63EF724}" presName="composite3" presStyleCnt="0"/>
      <dgm:spPr/>
    </dgm:pt>
    <dgm:pt modelId="{292E7492-B912-40C9-A0FB-6A697D445238}" type="pres">
      <dgm:prSet presAssocID="{7EF97C36-2C33-4322-9EF6-A0B4D63EF724}" presName="background3" presStyleLbl="node3" presStyleIdx="5" presStyleCnt="7"/>
      <dgm:spPr/>
    </dgm:pt>
    <dgm:pt modelId="{200AC349-0BDD-4E2A-8C9A-B46C84228A58}" type="pres">
      <dgm:prSet presAssocID="{7EF97C36-2C33-4322-9EF6-A0B4D63EF724}" presName="text3" presStyleLbl="fgAcc3" presStyleIdx="5" presStyleCnt="7" custScaleX="757896" custScaleY="657762" custLinFactX="-100000" custLinFactY="500000" custLinFactNeighborX="-138428" custLinFactNeighborY="5317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9E731D4-09A4-4B41-8E8F-16ECDA5D0D24}" type="pres">
      <dgm:prSet presAssocID="{7EF97C36-2C33-4322-9EF6-A0B4D63EF724}" presName="hierChild4" presStyleCnt="0"/>
      <dgm:spPr/>
    </dgm:pt>
    <dgm:pt modelId="{B831DEEC-6188-4D13-A1C0-7C7F458A1F62}" type="pres">
      <dgm:prSet presAssocID="{EBE71696-78B2-41EA-8234-7C646238E2AA}" presName="Name17" presStyleLbl="parChTrans1D3" presStyleIdx="6" presStyleCnt="7"/>
      <dgm:spPr/>
      <dgm:t>
        <a:bodyPr/>
        <a:lstStyle/>
        <a:p>
          <a:endParaRPr lang="ru-RU"/>
        </a:p>
      </dgm:t>
    </dgm:pt>
    <dgm:pt modelId="{BC935CA6-E083-4F14-AE3B-20D44EC9339A}" type="pres">
      <dgm:prSet presAssocID="{0775781A-660C-4361-905A-13FC73FA8A56}" presName="hierRoot3" presStyleCnt="0"/>
      <dgm:spPr/>
    </dgm:pt>
    <dgm:pt modelId="{3F2CE0E6-3FE5-4730-8AE0-E509C87E92D9}" type="pres">
      <dgm:prSet presAssocID="{0775781A-660C-4361-905A-13FC73FA8A56}" presName="composite3" presStyleCnt="0"/>
      <dgm:spPr/>
    </dgm:pt>
    <dgm:pt modelId="{4C63368C-88EC-45C1-A8CB-634FF1796EE8}" type="pres">
      <dgm:prSet presAssocID="{0775781A-660C-4361-905A-13FC73FA8A56}" presName="background3" presStyleLbl="node3" presStyleIdx="6" presStyleCnt="7"/>
      <dgm:spPr/>
    </dgm:pt>
    <dgm:pt modelId="{631D82FE-6341-4971-B5B8-F0413BC7C754}" type="pres">
      <dgm:prSet presAssocID="{0775781A-660C-4361-905A-13FC73FA8A56}" presName="text3" presStyleLbl="fgAcc3" presStyleIdx="6" presStyleCnt="7" custScaleX="523539" custScaleY="713241" custLinFactX="-13907" custLinFactY="222695" custLinFactNeighborX="-100000" custLinFactNeighborY="3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2843A1-E80F-458D-899C-9F5D0013B0D9}" type="pres">
      <dgm:prSet presAssocID="{0775781A-660C-4361-905A-13FC73FA8A56}" presName="hierChild4" presStyleCnt="0"/>
      <dgm:spPr/>
    </dgm:pt>
  </dgm:ptLst>
  <dgm:cxnLst>
    <dgm:cxn modelId="{FA49F3B5-E4B9-4974-A42B-96D31772D499}" type="presOf" srcId="{F5994A3C-02FE-4EB3-B72A-D7563F9A92BF}" destId="{9185C2E8-52B7-46D5-A30F-235B3085AEAD}" srcOrd="0" destOrd="0" presId="urn:microsoft.com/office/officeart/2005/8/layout/hierarchy1"/>
    <dgm:cxn modelId="{97739D5F-6137-4C57-9FDA-EF54CBBDCE66}" srcId="{B9F0CEE7-CAFF-4906-BC75-4AF455317780}" destId="{C6AAB334-2A49-4CA0-8FB5-5DAD3898BBBC}" srcOrd="0" destOrd="0" parTransId="{D9CE324D-0610-4852-B0C1-A0FB7E0965BC}" sibTransId="{03B0D644-05A6-43DB-B52D-E4136C57BC50}"/>
    <dgm:cxn modelId="{5B075B5D-C8A2-49FA-9A57-9EB84525532C}" srcId="{34E43A3D-6A0B-4C5F-B622-DF00554068E1}" destId="{0775781A-660C-4361-905A-13FC73FA8A56}" srcOrd="2" destOrd="0" parTransId="{EBE71696-78B2-41EA-8234-7C646238E2AA}" sibTransId="{6DBDE0DE-A134-4BDD-A3C4-20332538732C}"/>
    <dgm:cxn modelId="{3CADB2C2-C38C-4C5E-AEA0-DA8929693A5A}" type="presOf" srcId="{39E51E4D-52CD-4D86-8C4C-48B0BCC42B0B}" destId="{228CD775-BB95-41F3-815D-B2C2F7590CF2}" srcOrd="0" destOrd="0" presId="urn:microsoft.com/office/officeart/2005/8/layout/hierarchy1"/>
    <dgm:cxn modelId="{F613C4E7-127F-4D41-9556-15C61FD6BC1A}" type="presOf" srcId="{AE6CAEB7-49EB-4143-9039-36BB87838AD0}" destId="{D4BD6189-1233-49FB-A30D-6FC62A9A36D3}" srcOrd="0" destOrd="0" presId="urn:microsoft.com/office/officeart/2005/8/layout/hierarchy1"/>
    <dgm:cxn modelId="{F517E52F-C4F9-4709-9188-25E7A5D8EFB8}" srcId="{5F67C743-43D9-4FA0-B1AF-00A4DD091B2D}" destId="{6A1ED343-FC5F-4EE4-9E60-FEC4BBA0BF78}" srcOrd="0" destOrd="0" parTransId="{A1126F35-E850-4772-B933-05C4E8BDCCF0}" sibTransId="{E588C57D-EEDF-417A-9838-2F5C4D090632}"/>
    <dgm:cxn modelId="{0AE735ED-0ECD-472C-8AF8-A6B6CE8C8285}" srcId="{A07FA25F-4577-4740-9E54-6F452ACCDFBB}" destId="{0FD30DE5-8FB1-4040-9E1C-EE9631940DE3}" srcOrd="0" destOrd="0" parTransId="{7BCD75F2-4EA0-45CF-A3AD-9C3020D75466}" sibTransId="{83EA7661-E459-4CDA-BFC5-BE008F5E7482}"/>
    <dgm:cxn modelId="{ADC40552-AF2E-4DA3-91D3-2E4A8422C2C6}" type="presOf" srcId="{7BCD75F2-4EA0-45CF-A3AD-9C3020D75466}" destId="{6F0C686F-B7A7-48AA-9F05-0A219926EDAB}" srcOrd="0" destOrd="0" presId="urn:microsoft.com/office/officeart/2005/8/layout/hierarchy1"/>
    <dgm:cxn modelId="{12F0F2C7-7552-47EB-A60C-157B4D94C885}" type="presOf" srcId="{C6AAB334-2A49-4CA0-8FB5-5DAD3898BBBC}" destId="{C34188AD-2B0B-4A25-938C-85AD9CF861F8}" srcOrd="0" destOrd="0" presId="urn:microsoft.com/office/officeart/2005/8/layout/hierarchy1"/>
    <dgm:cxn modelId="{52890BA5-943C-46B6-BB02-880BBC047F1E}" type="presOf" srcId="{A1126F35-E850-4772-B933-05C4E8BDCCF0}" destId="{39F637F5-0AD3-4419-82DB-DAA8364AA6D3}" srcOrd="0" destOrd="0" presId="urn:microsoft.com/office/officeart/2005/8/layout/hierarchy1"/>
    <dgm:cxn modelId="{AE000EAD-807F-46CF-A118-E00BCEADAB1F}" type="presOf" srcId="{36900069-8FF3-4240-A9DE-F1FE5687F221}" destId="{C60CACA9-881E-440E-B34D-3D653131DEDE}" srcOrd="0" destOrd="0" presId="urn:microsoft.com/office/officeart/2005/8/layout/hierarchy1"/>
    <dgm:cxn modelId="{A029F8E3-2986-4979-80C6-D92822BB6D5E}" srcId="{34E43A3D-6A0B-4C5F-B622-DF00554068E1}" destId="{1DA8BC23-0051-437D-95EA-07A58B8E75D7}" srcOrd="0" destOrd="0" parTransId="{A4441E8F-93F3-4C48-94A8-818254B38810}" sibTransId="{4990E99D-357C-4530-A4EA-48C127AD4846}"/>
    <dgm:cxn modelId="{DCAF668B-49AD-4D41-BFE8-A63FE8CD4BBD}" type="presOf" srcId="{1DA8BC23-0051-437D-95EA-07A58B8E75D7}" destId="{27B41945-8452-453B-8C8B-4C83EECD2FC2}" srcOrd="0" destOrd="0" presId="urn:microsoft.com/office/officeart/2005/8/layout/hierarchy1"/>
    <dgm:cxn modelId="{1B530C6A-7226-490E-AF7E-B1D2D70D3E70}" srcId="{34E43A3D-6A0B-4C5F-B622-DF00554068E1}" destId="{7EF97C36-2C33-4322-9EF6-A0B4D63EF724}" srcOrd="1" destOrd="0" parTransId="{E2B65278-52A8-45BC-AAEA-56307562B2EB}" sibTransId="{578EFE7D-582C-4821-A86D-D9164FF6A2E7}"/>
    <dgm:cxn modelId="{D1C0EC44-1DC2-4D44-AF99-05200C8C7E5D}" type="presOf" srcId="{EBE71696-78B2-41EA-8234-7C646238E2AA}" destId="{B831DEEC-6188-4D13-A1C0-7C7F458A1F62}" srcOrd="0" destOrd="0" presId="urn:microsoft.com/office/officeart/2005/8/layout/hierarchy1"/>
    <dgm:cxn modelId="{E56C3B62-3703-49D2-BE79-DBC903483483}" type="presOf" srcId="{7EF97C36-2C33-4322-9EF6-A0B4D63EF724}" destId="{200AC349-0BDD-4E2A-8C9A-B46C84228A58}" srcOrd="0" destOrd="0" presId="urn:microsoft.com/office/officeart/2005/8/layout/hierarchy1"/>
    <dgm:cxn modelId="{43CE7813-7089-43EB-A3FA-0329B7B54498}" type="presOf" srcId="{6A1ED343-FC5F-4EE4-9E60-FEC4BBA0BF78}" destId="{F6CA061F-1849-4B8E-B012-E6396854DED8}" srcOrd="0" destOrd="0" presId="urn:microsoft.com/office/officeart/2005/8/layout/hierarchy1"/>
    <dgm:cxn modelId="{53737D48-2E5E-40B7-9CBF-6DE0E15492F4}" type="presOf" srcId="{34E43A3D-6A0B-4C5F-B622-DF00554068E1}" destId="{7D9989C7-460C-4D10-B743-8CD6A9949CC6}" srcOrd="0" destOrd="0" presId="urn:microsoft.com/office/officeart/2005/8/layout/hierarchy1"/>
    <dgm:cxn modelId="{F75B530D-B712-472C-B19D-E85432E518F4}" srcId="{5F67C743-43D9-4FA0-B1AF-00A4DD091B2D}" destId="{A4E2F921-E301-4631-9743-0024388747CE}" srcOrd="2" destOrd="0" parTransId="{36900069-8FF3-4240-A9DE-F1FE5687F221}" sibTransId="{D0AA4578-BA90-4271-BFEC-3ADA07A6C869}"/>
    <dgm:cxn modelId="{A1145AA1-3E51-4925-BA93-AEF0051C8776}" type="presOf" srcId="{0FD30DE5-8FB1-4040-9E1C-EE9631940DE3}" destId="{8AEAC101-4DC7-4F17-882B-F2B10CF0BB68}" srcOrd="0" destOrd="0" presId="urn:microsoft.com/office/officeart/2005/8/layout/hierarchy1"/>
    <dgm:cxn modelId="{31C1D2CE-9918-4A22-B969-FDC5278547CF}" srcId="{C6AAB334-2A49-4CA0-8FB5-5DAD3898BBBC}" destId="{34E43A3D-6A0B-4C5F-B622-DF00554068E1}" srcOrd="2" destOrd="0" parTransId="{F5994A3C-02FE-4EB3-B72A-D7563F9A92BF}" sibTransId="{BF7F122B-48EA-4DAF-BB36-B40ED491A912}"/>
    <dgm:cxn modelId="{215E04E4-C89F-4F29-9550-8480F8E2D681}" type="presOf" srcId="{A21659E8-1F87-42DF-BEB4-5B116E9B081F}" destId="{B94A3318-56D7-4676-BE88-F491047EA708}" srcOrd="0" destOrd="0" presId="urn:microsoft.com/office/officeart/2005/8/layout/hierarchy1"/>
    <dgm:cxn modelId="{596A1EE4-013D-427A-8CE5-AA69120FBB2B}" type="presOf" srcId="{B8526907-D18C-4A2A-999E-A2C689497C42}" destId="{8803CD6E-2F35-4978-86CA-2C8D3A4BAC94}" srcOrd="0" destOrd="0" presId="urn:microsoft.com/office/officeart/2005/8/layout/hierarchy1"/>
    <dgm:cxn modelId="{6578A5A3-EF36-4B67-804C-F4AE9455D6F5}" type="presOf" srcId="{0775781A-660C-4361-905A-13FC73FA8A56}" destId="{631D82FE-6341-4971-B5B8-F0413BC7C754}" srcOrd="0" destOrd="0" presId="urn:microsoft.com/office/officeart/2005/8/layout/hierarchy1"/>
    <dgm:cxn modelId="{255140D8-A32E-4952-94CD-C0171DFA2401}" type="presOf" srcId="{A07FA25F-4577-4740-9E54-6F452ACCDFBB}" destId="{CA910D2F-7344-4C63-891C-3477B4C45239}" srcOrd="0" destOrd="0" presId="urn:microsoft.com/office/officeart/2005/8/layout/hierarchy1"/>
    <dgm:cxn modelId="{4E243324-1FBF-4E86-A280-2D7CD3021758}" srcId="{5F67C743-43D9-4FA0-B1AF-00A4DD091B2D}" destId="{B8526907-D18C-4A2A-999E-A2C689497C42}" srcOrd="1" destOrd="0" parTransId="{A21659E8-1F87-42DF-BEB4-5B116E9B081F}" sibTransId="{917C8758-1EEA-4E74-83A5-D8A7362EB6FD}"/>
    <dgm:cxn modelId="{997172DF-CF13-4D90-AE1D-C3E75E5A280E}" srcId="{C6AAB334-2A49-4CA0-8FB5-5DAD3898BBBC}" destId="{5F67C743-43D9-4FA0-B1AF-00A4DD091B2D}" srcOrd="0" destOrd="0" parTransId="{39E51E4D-52CD-4D86-8C4C-48B0BCC42B0B}" sibTransId="{DBF921A0-4170-473C-9C7E-AAE76BF962C2}"/>
    <dgm:cxn modelId="{6FF3EBD5-61C9-41E7-A7C0-BCF64F7374A0}" type="presOf" srcId="{5F67C743-43D9-4FA0-B1AF-00A4DD091B2D}" destId="{EB00F728-9321-4BDE-8A72-62C6A508C488}" srcOrd="0" destOrd="0" presId="urn:microsoft.com/office/officeart/2005/8/layout/hierarchy1"/>
    <dgm:cxn modelId="{3D1F3629-8089-49A5-9A6A-6E49C1971953}" type="presOf" srcId="{A4E2F921-E301-4631-9743-0024388747CE}" destId="{C10609C6-7F38-4A8A-AF6D-9EAEFAED3532}" srcOrd="0" destOrd="0" presId="urn:microsoft.com/office/officeart/2005/8/layout/hierarchy1"/>
    <dgm:cxn modelId="{B7C815C2-C473-4D39-B666-84A6ABF9248A}" srcId="{C6AAB334-2A49-4CA0-8FB5-5DAD3898BBBC}" destId="{A07FA25F-4577-4740-9E54-6F452ACCDFBB}" srcOrd="1" destOrd="0" parTransId="{AE6CAEB7-49EB-4143-9039-36BB87838AD0}" sibTransId="{D9E188ED-B2CF-4E01-B7EA-63CBE52A6218}"/>
    <dgm:cxn modelId="{F0FCEFFE-6AE2-4AFA-A5C7-9272C9BBCFDF}" type="presOf" srcId="{B9F0CEE7-CAFF-4906-BC75-4AF455317780}" destId="{D574E32C-AA15-4188-8AFF-F83669831CE9}" srcOrd="0" destOrd="0" presId="urn:microsoft.com/office/officeart/2005/8/layout/hierarchy1"/>
    <dgm:cxn modelId="{2FE3E972-457A-4D97-82B2-C2633EB9C45F}" type="presOf" srcId="{A4441E8F-93F3-4C48-94A8-818254B38810}" destId="{A2A64F99-BA14-4550-B306-39F96B9156C6}" srcOrd="0" destOrd="0" presId="urn:microsoft.com/office/officeart/2005/8/layout/hierarchy1"/>
    <dgm:cxn modelId="{0CCC552A-BEC6-4E99-9477-51662FD6948F}" type="presOf" srcId="{E2B65278-52A8-45BC-AAEA-56307562B2EB}" destId="{5411AD8F-3B18-4452-9B0C-BDFC6C5D7B5D}" srcOrd="0" destOrd="0" presId="urn:microsoft.com/office/officeart/2005/8/layout/hierarchy1"/>
    <dgm:cxn modelId="{3361B178-88FF-49BC-9A88-1C302F1F49A4}" type="presParOf" srcId="{D574E32C-AA15-4188-8AFF-F83669831CE9}" destId="{F2FA9293-7A29-4EE5-9F0E-0F61AF54F5A8}" srcOrd="0" destOrd="0" presId="urn:microsoft.com/office/officeart/2005/8/layout/hierarchy1"/>
    <dgm:cxn modelId="{93C47CB1-5D3F-4F41-8DCA-A57FF930CCBB}" type="presParOf" srcId="{F2FA9293-7A29-4EE5-9F0E-0F61AF54F5A8}" destId="{24AB864C-F08B-46CF-B0B9-865C21A506D0}" srcOrd="0" destOrd="0" presId="urn:microsoft.com/office/officeart/2005/8/layout/hierarchy1"/>
    <dgm:cxn modelId="{E3841E39-2CF6-431B-9C1C-24D028135E47}" type="presParOf" srcId="{24AB864C-F08B-46CF-B0B9-865C21A506D0}" destId="{70874622-19D0-48DC-8CB3-9418F1C8D766}" srcOrd="0" destOrd="0" presId="urn:microsoft.com/office/officeart/2005/8/layout/hierarchy1"/>
    <dgm:cxn modelId="{25D4FE17-DC0F-4FCB-B31A-E90518F073CA}" type="presParOf" srcId="{24AB864C-F08B-46CF-B0B9-865C21A506D0}" destId="{C34188AD-2B0B-4A25-938C-85AD9CF861F8}" srcOrd="1" destOrd="0" presId="urn:microsoft.com/office/officeart/2005/8/layout/hierarchy1"/>
    <dgm:cxn modelId="{8212FFF1-F7CF-42DB-BF5E-F4E5FD66BFC0}" type="presParOf" srcId="{F2FA9293-7A29-4EE5-9F0E-0F61AF54F5A8}" destId="{A5D3DAFC-5748-4ADD-BAC8-B00E31F97C4C}" srcOrd="1" destOrd="0" presId="urn:microsoft.com/office/officeart/2005/8/layout/hierarchy1"/>
    <dgm:cxn modelId="{FE43E1D6-EFF7-4BF8-BFB6-EA3E8736CA09}" type="presParOf" srcId="{A5D3DAFC-5748-4ADD-BAC8-B00E31F97C4C}" destId="{228CD775-BB95-41F3-815D-B2C2F7590CF2}" srcOrd="0" destOrd="0" presId="urn:microsoft.com/office/officeart/2005/8/layout/hierarchy1"/>
    <dgm:cxn modelId="{44AF40DE-0A05-4C58-B83E-0D5E38D8E999}" type="presParOf" srcId="{A5D3DAFC-5748-4ADD-BAC8-B00E31F97C4C}" destId="{1BF51053-4D7F-4021-893B-FA25B4538EFD}" srcOrd="1" destOrd="0" presId="urn:microsoft.com/office/officeart/2005/8/layout/hierarchy1"/>
    <dgm:cxn modelId="{32BB3084-35B4-4C8C-AF26-550E64001C62}" type="presParOf" srcId="{1BF51053-4D7F-4021-893B-FA25B4538EFD}" destId="{C5CA3271-759C-4394-BE43-4E3C33BA4FC1}" srcOrd="0" destOrd="0" presId="urn:microsoft.com/office/officeart/2005/8/layout/hierarchy1"/>
    <dgm:cxn modelId="{38FA4D22-DD9D-4428-ABCA-DFC07E2FB853}" type="presParOf" srcId="{C5CA3271-759C-4394-BE43-4E3C33BA4FC1}" destId="{21E65C13-865D-4821-9BC0-43004A69EA2E}" srcOrd="0" destOrd="0" presId="urn:microsoft.com/office/officeart/2005/8/layout/hierarchy1"/>
    <dgm:cxn modelId="{3182D480-88B8-4D80-9EB4-AA03FE441EF5}" type="presParOf" srcId="{C5CA3271-759C-4394-BE43-4E3C33BA4FC1}" destId="{EB00F728-9321-4BDE-8A72-62C6A508C488}" srcOrd="1" destOrd="0" presId="urn:microsoft.com/office/officeart/2005/8/layout/hierarchy1"/>
    <dgm:cxn modelId="{F9A4FE12-4FB3-4F35-8404-CAE0DFCA3B02}" type="presParOf" srcId="{1BF51053-4D7F-4021-893B-FA25B4538EFD}" destId="{9BD24FDA-84FA-4E04-B16F-3F4C5179B0B3}" srcOrd="1" destOrd="0" presId="urn:microsoft.com/office/officeart/2005/8/layout/hierarchy1"/>
    <dgm:cxn modelId="{A82D27B2-AB17-4D31-B856-6959A9EAC5E0}" type="presParOf" srcId="{9BD24FDA-84FA-4E04-B16F-3F4C5179B0B3}" destId="{39F637F5-0AD3-4419-82DB-DAA8364AA6D3}" srcOrd="0" destOrd="0" presId="urn:microsoft.com/office/officeart/2005/8/layout/hierarchy1"/>
    <dgm:cxn modelId="{EC27CA22-5851-4F3A-BEE3-7CF1EB85DF84}" type="presParOf" srcId="{9BD24FDA-84FA-4E04-B16F-3F4C5179B0B3}" destId="{E6EF38D7-5E58-47EE-ABB6-29D41270FD6D}" srcOrd="1" destOrd="0" presId="urn:microsoft.com/office/officeart/2005/8/layout/hierarchy1"/>
    <dgm:cxn modelId="{5FDF09CA-C645-419C-BD88-A2FE4461343E}" type="presParOf" srcId="{E6EF38D7-5E58-47EE-ABB6-29D41270FD6D}" destId="{94E07897-687D-43F2-9F4D-16B4BCBAE128}" srcOrd="0" destOrd="0" presId="urn:microsoft.com/office/officeart/2005/8/layout/hierarchy1"/>
    <dgm:cxn modelId="{C7B29242-AC28-4BE8-A8CA-3CBCDE1BAFBE}" type="presParOf" srcId="{94E07897-687D-43F2-9F4D-16B4BCBAE128}" destId="{DFFF06FA-86F2-441A-AF2E-6CF63F12B25C}" srcOrd="0" destOrd="0" presId="urn:microsoft.com/office/officeart/2005/8/layout/hierarchy1"/>
    <dgm:cxn modelId="{4B9D4DD5-0505-4AF9-82BE-D4469743664F}" type="presParOf" srcId="{94E07897-687D-43F2-9F4D-16B4BCBAE128}" destId="{F6CA061F-1849-4B8E-B012-E6396854DED8}" srcOrd="1" destOrd="0" presId="urn:microsoft.com/office/officeart/2005/8/layout/hierarchy1"/>
    <dgm:cxn modelId="{BF186C1C-7B5C-4AB3-AC4C-9CAF2C33F483}" type="presParOf" srcId="{E6EF38D7-5E58-47EE-ABB6-29D41270FD6D}" destId="{35160EC7-27DD-4084-91E6-087007E7975F}" srcOrd="1" destOrd="0" presId="urn:microsoft.com/office/officeart/2005/8/layout/hierarchy1"/>
    <dgm:cxn modelId="{7554E6A9-76DD-4CB2-9531-75BAAC998BBC}" type="presParOf" srcId="{9BD24FDA-84FA-4E04-B16F-3F4C5179B0B3}" destId="{B94A3318-56D7-4676-BE88-F491047EA708}" srcOrd="2" destOrd="0" presId="urn:microsoft.com/office/officeart/2005/8/layout/hierarchy1"/>
    <dgm:cxn modelId="{47DD163F-5B97-442B-82BE-4513FD9039FB}" type="presParOf" srcId="{9BD24FDA-84FA-4E04-B16F-3F4C5179B0B3}" destId="{E00ABDE1-25B6-4617-8CF7-19FEE5BC968B}" srcOrd="3" destOrd="0" presId="urn:microsoft.com/office/officeart/2005/8/layout/hierarchy1"/>
    <dgm:cxn modelId="{46E82DA9-F995-49FE-98E5-99BFB6763A92}" type="presParOf" srcId="{E00ABDE1-25B6-4617-8CF7-19FEE5BC968B}" destId="{F591FF34-B9A8-4E4F-B445-A796B08B359F}" srcOrd="0" destOrd="0" presId="urn:microsoft.com/office/officeart/2005/8/layout/hierarchy1"/>
    <dgm:cxn modelId="{42B2EE23-2999-42A6-B828-A6C27C628331}" type="presParOf" srcId="{F591FF34-B9A8-4E4F-B445-A796B08B359F}" destId="{A8BAADDA-0F00-4D9C-9507-D9BF8291B250}" srcOrd="0" destOrd="0" presId="urn:microsoft.com/office/officeart/2005/8/layout/hierarchy1"/>
    <dgm:cxn modelId="{CB2D185F-E2F9-486E-8EB3-E08797A4B8D1}" type="presParOf" srcId="{F591FF34-B9A8-4E4F-B445-A796B08B359F}" destId="{8803CD6E-2F35-4978-86CA-2C8D3A4BAC94}" srcOrd="1" destOrd="0" presId="urn:microsoft.com/office/officeart/2005/8/layout/hierarchy1"/>
    <dgm:cxn modelId="{7042F813-AA00-4DBF-BE48-8BA279F7B770}" type="presParOf" srcId="{E00ABDE1-25B6-4617-8CF7-19FEE5BC968B}" destId="{797D94C9-62D7-468D-ADC9-045AD3708CB9}" srcOrd="1" destOrd="0" presId="urn:microsoft.com/office/officeart/2005/8/layout/hierarchy1"/>
    <dgm:cxn modelId="{F6617219-ED71-4B9D-9303-025A2BE04E96}" type="presParOf" srcId="{9BD24FDA-84FA-4E04-B16F-3F4C5179B0B3}" destId="{C60CACA9-881E-440E-B34D-3D653131DEDE}" srcOrd="4" destOrd="0" presId="urn:microsoft.com/office/officeart/2005/8/layout/hierarchy1"/>
    <dgm:cxn modelId="{572B874B-2003-4D34-897D-54B2E6357B38}" type="presParOf" srcId="{9BD24FDA-84FA-4E04-B16F-3F4C5179B0B3}" destId="{67CDD774-9F1B-49E3-80C8-7AFFC6B03822}" srcOrd="5" destOrd="0" presId="urn:microsoft.com/office/officeart/2005/8/layout/hierarchy1"/>
    <dgm:cxn modelId="{B11DBD77-1691-419F-8D7B-6CB7EAE23386}" type="presParOf" srcId="{67CDD774-9F1B-49E3-80C8-7AFFC6B03822}" destId="{20D6F31F-CF42-4192-A85A-AFEC67AFB631}" srcOrd="0" destOrd="0" presId="urn:microsoft.com/office/officeart/2005/8/layout/hierarchy1"/>
    <dgm:cxn modelId="{EED731B2-6F4D-4A9A-B224-3B5BD4F1F5FB}" type="presParOf" srcId="{20D6F31F-CF42-4192-A85A-AFEC67AFB631}" destId="{B1F205A9-9C05-409C-8D82-D4064ACA8FF7}" srcOrd="0" destOrd="0" presId="urn:microsoft.com/office/officeart/2005/8/layout/hierarchy1"/>
    <dgm:cxn modelId="{8333F775-274A-4DFD-A7CA-7EC5F4CEB2B9}" type="presParOf" srcId="{20D6F31F-CF42-4192-A85A-AFEC67AFB631}" destId="{C10609C6-7F38-4A8A-AF6D-9EAEFAED3532}" srcOrd="1" destOrd="0" presId="urn:microsoft.com/office/officeart/2005/8/layout/hierarchy1"/>
    <dgm:cxn modelId="{D7A80350-FB3E-40E4-A221-0EE347D0552A}" type="presParOf" srcId="{67CDD774-9F1B-49E3-80C8-7AFFC6B03822}" destId="{72C2D4F1-2BD3-4D97-8312-D20F21563EB0}" srcOrd="1" destOrd="0" presId="urn:microsoft.com/office/officeart/2005/8/layout/hierarchy1"/>
    <dgm:cxn modelId="{C938142C-98FE-4447-965E-C8E4B666CAF5}" type="presParOf" srcId="{A5D3DAFC-5748-4ADD-BAC8-B00E31F97C4C}" destId="{D4BD6189-1233-49FB-A30D-6FC62A9A36D3}" srcOrd="2" destOrd="0" presId="urn:microsoft.com/office/officeart/2005/8/layout/hierarchy1"/>
    <dgm:cxn modelId="{7F627170-87FF-46B6-B8A7-26D82C0EEBE8}" type="presParOf" srcId="{A5D3DAFC-5748-4ADD-BAC8-B00E31F97C4C}" destId="{F3706E8E-EE2A-4D50-A219-5DEFAA9B8B3B}" srcOrd="3" destOrd="0" presId="urn:microsoft.com/office/officeart/2005/8/layout/hierarchy1"/>
    <dgm:cxn modelId="{0D598E91-B14D-4E38-8A25-293E7BFC8B28}" type="presParOf" srcId="{F3706E8E-EE2A-4D50-A219-5DEFAA9B8B3B}" destId="{4650A08E-1EBD-434F-A28F-39A29ACB1729}" srcOrd="0" destOrd="0" presId="urn:microsoft.com/office/officeart/2005/8/layout/hierarchy1"/>
    <dgm:cxn modelId="{70FCF673-37BF-4076-8523-39CA11FAE3F4}" type="presParOf" srcId="{4650A08E-1EBD-434F-A28F-39A29ACB1729}" destId="{D803BAE7-3090-47E9-AB16-4ECE4FF3FAE8}" srcOrd="0" destOrd="0" presId="urn:microsoft.com/office/officeart/2005/8/layout/hierarchy1"/>
    <dgm:cxn modelId="{CE7D00FE-D826-4663-9C96-BEF895F5C16D}" type="presParOf" srcId="{4650A08E-1EBD-434F-A28F-39A29ACB1729}" destId="{CA910D2F-7344-4C63-891C-3477B4C45239}" srcOrd="1" destOrd="0" presId="urn:microsoft.com/office/officeart/2005/8/layout/hierarchy1"/>
    <dgm:cxn modelId="{BB3A4306-4E1B-4615-83FF-6AA53E315284}" type="presParOf" srcId="{F3706E8E-EE2A-4D50-A219-5DEFAA9B8B3B}" destId="{061A407B-9CF1-4D86-AE24-9BFF02AA5F4B}" srcOrd="1" destOrd="0" presId="urn:microsoft.com/office/officeart/2005/8/layout/hierarchy1"/>
    <dgm:cxn modelId="{598E5AF2-A861-4A8B-A816-9A2774751D8E}" type="presParOf" srcId="{061A407B-9CF1-4D86-AE24-9BFF02AA5F4B}" destId="{6F0C686F-B7A7-48AA-9F05-0A219926EDAB}" srcOrd="0" destOrd="0" presId="urn:microsoft.com/office/officeart/2005/8/layout/hierarchy1"/>
    <dgm:cxn modelId="{2569BCA3-7EE0-461A-8E6B-78E2E94A30F7}" type="presParOf" srcId="{061A407B-9CF1-4D86-AE24-9BFF02AA5F4B}" destId="{C6249D4B-D3DD-44FB-B712-8A3B5D5DEFE2}" srcOrd="1" destOrd="0" presId="urn:microsoft.com/office/officeart/2005/8/layout/hierarchy1"/>
    <dgm:cxn modelId="{6A648653-F1EB-4F10-BADE-A96A1173C3A0}" type="presParOf" srcId="{C6249D4B-D3DD-44FB-B712-8A3B5D5DEFE2}" destId="{5C1130E2-9B30-4264-9EED-8BE7895D06CE}" srcOrd="0" destOrd="0" presId="urn:microsoft.com/office/officeart/2005/8/layout/hierarchy1"/>
    <dgm:cxn modelId="{B2482764-FDB4-499C-926B-8D75A19DE60B}" type="presParOf" srcId="{5C1130E2-9B30-4264-9EED-8BE7895D06CE}" destId="{1BD150BE-5DAB-4EF1-9A8E-A233C801E288}" srcOrd="0" destOrd="0" presId="urn:microsoft.com/office/officeart/2005/8/layout/hierarchy1"/>
    <dgm:cxn modelId="{73C3D848-2F68-4F00-BC8E-3826239D1F20}" type="presParOf" srcId="{5C1130E2-9B30-4264-9EED-8BE7895D06CE}" destId="{8AEAC101-4DC7-4F17-882B-F2B10CF0BB68}" srcOrd="1" destOrd="0" presId="urn:microsoft.com/office/officeart/2005/8/layout/hierarchy1"/>
    <dgm:cxn modelId="{EB577AE3-F67E-4EBC-9CF9-B0AF2BA9B6FE}" type="presParOf" srcId="{C6249D4B-D3DD-44FB-B712-8A3B5D5DEFE2}" destId="{EE060FD9-8122-45A3-997B-176866460E24}" srcOrd="1" destOrd="0" presId="urn:microsoft.com/office/officeart/2005/8/layout/hierarchy1"/>
    <dgm:cxn modelId="{CAEF0254-128E-4BA2-A939-8E593B5855DC}" type="presParOf" srcId="{A5D3DAFC-5748-4ADD-BAC8-B00E31F97C4C}" destId="{9185C2E8-52B7-46D5-A30F-235B3085AEAD}" srcOrd="4" destOrd="0" presId="urn:microsoft.com/office/officeart/2005/8/layout/hierarchy1"/>
    <dgm:cxn modelId="{1C415991-DC9F-4DC7-B27C-382F3DE0C168}" type="presParOf" srcId="{A5D3DAFC-5748-4ADD-BAC8-B00E31F97C4C}" destId="{5F73A2EA-5C43-4F36-BE48-B86D0AB380B9}" srcOrd="5" destOrd="0" presId="urn:microsoft.com/office/officeart/2005/8/layout/hierarchy1"/>
    <dgm:cxn modelId="{F1EFD195-1BAD-4496-86B6-F5E07EFB4508}" type="presParOf" srcId="{5F73A2EA-5C43-4F36-BE48-B86D0AB380B9}" destId="{9A4A6F30-020D-41A8-A6A2-58F45163D918}" srcOrd="0" destOrd="0" presId="urn:microsoft.com/office/officeart/2005/8/layout/hierarchy1"/>
    <dgm:cxn modelId="{4B6B9EA6-572F-4C69-8B5D-60A6CCEC00F4}" type="presParOf" srcId="{9A4A6F30-020D-41A8-A6A2-58F45163D918}" destId="{AE511789-F44C-491E-8DA4-2498CAA5F007}" srcOrd="0" destOrd="0" presId="urn:microsoft.com/office/officeart/2005/8/layout/hierarchy1"/>
    <dgm:cxn modelId="{37470243-DD00-4953-8709-E4CC8B52EAB4}" type="presParOf" srcId="{9A4A6F30-020D-41A8-A6A2-58F45163D918}" destId="{7D9989C7-460C-4D10-B743-8CD6A9949CC6}" srcOrd="1" destOrd="0" presId="urn:microsoft.com/office/officeart/2005/8/layout/hierarchy1"/>
    <dgm:cxn modelId="{30B28BA6-2CE3-4C1A-9F01-F3A25148066A}" type="presParOf" srcId="{5F73A2EA-5C43-4F36-BE48-B86D0AB380B9}" destId="{CC351B0D-9103-4864-91FA-9D02B7EA8192}" srcOrd="1" destOrd="0" presId="urn:microsoft.com/office/officeart/2005/8/layout/hierarchy1"/>
    <dgm:cxn modelId="{28ABADCB-5D72-4917-AE08-3DBF1FEE7F58}" type="presParOf" srcId="{CC351B0D-9103-4864-91FA-9D02B7EA8192}" destId="{A2A64F99-BA14-4550-B306-39F96B9156C6}" srcOrd="0" destOrd="0" presId="urn:microsoft.com/office/officeart/2005/8/layout/hierarchy1"/>
    <dgm:cxn modelId="{47A585C3-EDF6-4E39-B0C1-96C64BC71F9A}" type="presParOf" srcId="{CC351B0D-9103-4864-91FA-9D02B7EA8192}" destId="{3660D2C5-48BF-469A-900C-715C234AC4BB}" srcOrd="1" destOrd="0" presId="urn:microsoft.com/office/officeart/2005/8/layout/hierarchy1"/>
    <dgm:cxn modelId="{3E0D9A21-A1EF-46CA-920D-633E2757FFD3}" type="presParOf" srcId="{3660D2C5-48BF-469A-900C-715C234AC4BB}" destId="{FF1DC624-59E7-46B6-BC00-DDBFA8275189}" srcOrd="0" destOrd="0" presId="urn:microsoft.com/office/officeart/2005/8/layout/hierarchy1"/>
    <dgm:cxn modelId="{40F87CE6-479E-489E-A208-B582B1C6C762}" type="presParOf" srcId="{FF1DC624-59E7-46B6-BC00-DDBFA8275189}" destId="{E80A2129-2C41-4214-A123-7462E8EAFE8F}" srcOrd="0" destOrd="0" presId="urn:microsoft.com/office/officeart/2005/8/layout/hierarchy1"/>
    <dgm:cxn modelId="{FD425380-A580-436D-A35F-3D4F7EA06E0A}" type="presParOf" srcId="{FF1DC624-59E7-46B6-BC00-DDBFA8275189}" destId="{27B41945-8452-453B-8C8B-4C83EECD2FC2}" srcOrd="1" destOrd="0" presId="urn:microsoft.com/office/officeart/2005/8/layout/hierarchy1"/>
    <dgm:cxn modelId="{DAFE4F5F-8243-498C-AF63-B206905F008B}" type="presParOf" srcId="{3660D2C5-48BF-469A-900C-715C234AC4BB}" destId="{331BB8F3-2D3D-4343-8EC7-D556E28554D6}" srcOrd="1" destOrd="0" presId="urn:microsoft.com/office/officeart/2005/8/layout/hierarchy1"/>
    <dgm:cxn modelId="{7725D11E-6A9C-4F34-8A16-66D6CF8D34C2}" type="presParOf" srcId="{CC351B0D-9103-4864-91FA-9D02B7EA8192}" destId="{5411AD8F-3B18-4452-9B0C-BDFC6C5D7B5D}" srcOrd="2" destOrd="0" presId="urn:microsoft.com/office/officeart/2005/8/layout/hierarchy1"/>
    <dgm:cxn modelId="{16EB7751-403A-4755-B87F-920D2C469371}" type="presParOf" srcId="{CC351B0D-9103-4864-91FA-9D02B7EA8192}" destId="{C932029A-4B29-4C3E-A0EE-AA17AD69807F}" srcOrd="3" destOrd="0" presId="urn:microsoft.com/office/officeart/2005/8/layout/hierarchy1"/>
    <dgm:cxn modelId="{A35918E1-5E30-4EED-A046-74000B65E525}" type="presParOf" srcId="{C932029A-4B29-4C3E-A0EE-AA17AD69807F}" destId="{5C036271-B586-41DF-8221-433C5D5415CA}" srcOrd="0" destOrd="0" presId="urn:microsoft.com/office/officeart/2005/8/layout/hierarchy1"/>
    <dgm:cxn modelId="{1D67F2F2-2460-4251-BA5A-F510715C1090}" type="presParOf" srcId="{5C036271-B586-41DF-8221-433C5D5415CA}" destId="{292E7492-B912-40C9-A0FB-6A697D445238}" srcOrd="0" destOrd="0" presId="urn:microsoft.com/office/officeart/2005/8/layout/hierarchy1"/>
    <dgm:cxn modelId="{028D1AAD-7DE6-40B6-A055-F3E122F0CF68}" type="presParOf" srcId="{5C036271-B586-41DF-8221-433C5D5415CA}" destId="{200AC349-0BDD-4E2A-8C9A-B46C84228A58}" srcOrd="1" destOrd="0" presId="urn:microsoft.com/office/officeart/2005/8/layout/hierarchy1"/>
    <dgm:cxn modelId="{DD1AD161-7850-40D3-B6D7-6498905B51B2}" type="presParOf" srcId="{C932029A-4B29-4C3E-A0EE-AA17AD69807F}" destId="{59E731D4-09A4-4B41-8E8F-16ECDA5D0D24}" srcOrd="1" destOrd="0" presId="urn:microsoft.com/office/officeart/2005/8/layout/hierarchy1"/>
    <dgm:cxn modelId="{C448BC7C-4642-4B91-A3C7-F44D96D12FF2}" type="presParOf" srcId="{CC351B0D-9103-4864-91FA-9D02B7EA8192}" destId="{B831DEEC-6188-4D13-A1C0-7C7F458A1F62}" srcOrd="4" destOrd="0" presId="urn:microsoft.com/office/officeart/2005/8/layout/hierarchy1"/>
    <dgm:cxn modelId="{0A4EE45E-D1F9-45CC-BC09-623BF411A329}" type="presParOf" srcId="{CC351B0D-9103-4864-91FA-9D02B7EA8192}" destId="{BC935CA6-E083-4F14-AE3B-20D44EC9339A}" srcOrd="5" destOrd="0" presId="urn:microsoft.com/office/officeart/2005/8/layout/hierarchy1"/>
    <dgm:cxn modelId="{FF6A5012-D875-4133-82F9-02D919891CD3}" type="presParOf" srcId="{BC935CA6-E083-4F14-AE3B-20D44EC9339A}" destId="{3F2CE0E6-3FE5-4730-8AE0-E509C87E92D9}" srcOrd="0" destOrd="0" presId="urn:microsoft.com/office/officeart/2005/8/layout/hierarchy1"/>
    <dgm:cxn modelId="{35A5D46C-4DCA-4ED0-AF5C-684ED014AC9D}" type="presParOf" srcId="{3F2CE0E6-3FE5-4730-8AE0-E509C87E92D9}" destId="{4C63368C-88EC-45C1-A8CB-634FF1796EE8}" srcOrd="0" destOrd="0" presId="urn:microsoft.com/office/officeart/2005/8/layout/hierarchy1"/>
    <dgm:cxn modelId="{FFBCB1AB-55CA-4BC9-9CE0-91E32C76053E}" type="presParOf" srcId="{3F2CE0E6-3FE5-4730-8AE0-E509C87E92D9}" destId="{631D82FE-6341-4971-B5B8-F0413BC7C754}" srcOrd="1" destOrd="0" presId="urn:microsoft.com/office/officeart/2005/8/layout/hierarchy1"/>
    <dgm:cxn modelId="{565F0F81-3649-407E-A97F-95F890D256D2}" type="presParOf" srcId="{BC935CA6-E083-4F14-AE3B-20D44EC9339A}" destId="{312843A1-E80F-458D-899C-9F5D0013B0D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D20237-E3D0-4EC5-9B70-8BEC25F8871A}" type="doc">
      <dgm:prSet loTypeId="urn:microsoft.com/office/officeart/2005/8/layout/radial5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D8E3F108-EE58-41E7-83A7-CC3A78058C7F}">
      <dgm:prSet phldrT="[Текст]" custT="1"/>
      <dgm:spPr/>
      <dgm:t>
        <a:bodyPr/>
        <a:lstStyle/>
        <a:p>
          <a:r>
            <a:rPr lang="ru-RU" sz="1600" dirty="0" smtClean="0"/>
            <a:t>Узкие специалисты</a:t>
          </a:r>
          <a:endParaRPr lang="ru-RU" sz="1600" dirty="0"/>
        </a:p>
      </dgm:t>
    </dgm:pt>
    <dgm:pt modelId="{A0A9FCCC-1874-427D-8BB6-F80CF3E1B7D5}" type="parTrans" cxnId="{A607E55F-AB99-41F9-936D-7E2E0894DD55}">
      <dgm:prSet/>
      <dgm:spPr/>
      <dgm:t>
        <a:bodyPr/>
        <a:lstStyle/>
        <a:p>
          <a:endParaRPr lang="ru-RU" sz="1600"/>
        </a:p>
      </dgm:t>
    </dgm:pt>
    <dgm:pt modelId="{EFB2B4D2-D4D3-4315-93B9-16462B52E4A6}" type="sibTrans" cxnId="{A607E55F-AB99-41F9-936D-7E2E0894DD55}">
      <dgm:prSet/>
      <dgm:spPr/>
      <dgm:t>
        <a:bodyPr/>
        <a:lstStyle/>
        <a:p>
          <a:endParaRPr lang="ru-RU" sz="1600"/>
        </a:p>
      </dgm:t>
    </dgm:pt>
    <dgm:pt modelId="{CEAE31D9-117F-46ED-9BE7-0CD19BD0BE42}">
      <dgm:prSet phldrT="[Текст]" custT="1"/>
      <dgm:spPr/>
      <dgm:t>
        <a:bodyPr/>
        <a:lstStyle/>
        <a:p>
          <a:r>
            <a:rPr lang="ru-RU" sz="1600" dirty="0" smtClean="0"/>
            <a:t>Невролог</a:t>
          </a:r>
        </a:p>
      </dgm:t>
    </dgm:pt>
    <dgm:pt modelId="{3CBBA6E6-1301-4D39-A3AE-E6C245D5D400}" type="parTrans" cxnId="{66F8D126-F606-418F-9A8B-77D2271E689D}">
      <dgm:prSet custT="1"/>
      <dgm:spPr/>
      <dgm:t>
        <a:bodyPr/>
        <a:lstStyle/>
        <a:p>
          <a:endParaRPr lang="ru-RU" sz="1600"/>
        </a:p>
      </dgm:t>
    </dgm:pt>
    <dgm:pt modelId="{668666E4-EF69-4F52-A6A4-1E8E69627C99}" type="sibTrans" cxnId="{66F8D126-F606-418F-9A8B-77D2271E689D}">
      <dgm:prSet/>
      <dgm:spPr/>
      <dgm:t>
        <a:bodyPr/>
        <a:lstStyle/>
        <a:p>
          <a:endParaRPr lang="ru-RU" sz="1600"/>
        </a:p>
      </dgm:t>
    </dgm:pt>
    <dgm:pt modelId="{47B88E4A-25C9-4799-AFD6-15C784252DDB}">
      <dgm:prSet phldrT="[Текст]" custT="1"/>
      <dgm:spPr/>
      <dgm:t>
        <a:bodyPr/>
        <a:lstStyle/>
        <a:p>
          <a:r>
            <a:rPr lang="ru-RU" sz="1600" dirty="0" smtClean="0"/>
            <a:t>Психоневролог </a:t>
          </a:r>
          <a:endParaRPr lang="ru-RU" sz="1600" dirty="0"/>
        </a:p>
      </dgm:t>
    </dgm:pt>
    <dgm:pt modelId="{003759FC-CF97-417A-9149-F724E7CD008A}" type="parTrans" cxnId="{D0F1807A-4495-475B-9802-043C1AB71EED}">
      <dgm:prSet custT="1"/>
      <dgm:spPr/>
      <dgm:t>
        <a:bodyPr/>
        <a:lstStyle/>
        <a:p>
          <a:endParaRPr lang="ru-RU" sz="1600"/>
        </a:p>
      </dgm:t>
    </dgm:pt>
    <dgm:pt modelId="{A5003E1F-8972-4573-8ABD-E666B33E6E56}" type="sibTrans" cxnId="{D0F1807A-4495-475B-9802-043C1AB71EED}">
      <dgm:prSet/>
      <dgm:spPr/>
      <dgm:t>
        <a:bodyPr/>
        <a:lstStyle/>
        <a:p>
          <a:endParaRPr lang="ru-RU" sz="1600"/>
        </a:p>
      </dgm:t>
    </dgm:pt>
    <dgm:pt modelId="{DA9041BF-2D4E-4720-BA89-7734E6C9683E}">
      <dgm:prSet phldrT="[Текст]" custT="1"/>
      <dgm:spPr/>
      <dgm:t>
        <a:bodyPr/>
        <a:lstStyle/>
        <a:p>
          <a:r>
            <a:rPr lang="ru-RU" sz="1600" dirty="0" smtClean="0"/>
            <a:t>Эндокринолог</a:t>
          </a:r>
        </a:p>
      </dgm:t>
    </dgm:pt>
    <dgm:pt modelId="{0ADD6393-BF88-4D48-AA80-4AD5B56D84AC}" type="parTrans" cxnId="{F34D55CE-7ABC-4F27-99D5-C49B009014D3}">
      <dgm:prSet custT="1"/>
      <dgm:spPr/>
      <dgm:t>
        <a:bodyPr/>
        <a:lstStyle/>
        <a:p>
          <a:endParaRPr lang="ru-RU" sz="1600"/>
        </a:p>
      </dgm:t>
    </dgm:pt>
    <dgm:pt modelId="{AF01D67E-AB7A-4625-BD04-F59D4F3BF3B8}" type="sibTrans" cxnId="{F34D55CE-7ABC-4F27-99D5-C49B009014D3}">
      <dgm:prSet/>
      <dgm:spPr/>
      <dgm:t>
        <a:bodyPr/>
        <a:lstStyle/>
        <a:p>
          <a:endParaRPr lang="ru-RU" sz="1600"/>
        </a:p>
      </dgm:t>
    </dgm:pt>
    <dgm:pt modelId="{AE5207CF-A5AA-42B6-87CB-84BECE947128}">
      <dgm:prSet phldrT="[Текст]" custT="1"/>
      <dgm:spPr/>
      <dgm:t>
        <a:bodyPr/>
        <a:lstStyle/>
        <a:p>
          <a:r>
            <a:rPr lang="ru-RU" sz="1600" dirty="0" err="1" smtClean="0"/>
            <a:t>Оториноларинголог</a:t>
          </a:r>
          <a:endParaRPr lang="ru-RU" sz="1600" dirty="0"/>
        </a:p>
      </dgm:t>
    </dgm:pt>
    <dgm:pt modelId="{0A86E11F-5FAE-4F8D-9CB9-C5A4541F272B}" type="parTrans" cxnId="{E09B565B-E0CF-4987-ADF2-A79B16A204D9}">
      <dgm:prSet custT="1"/>
      <dgm:spPr/>
      <dgm:t>
        <a:bodyPr/>
        <a:lstStyle/>
        <a:p>
          <a:endParaRPr lang="ru-RU" sz="1600"/>
        </a:p>
      </dgm:t>
    </dgm:pt>
    <dgm:pt modelId="{FE5CDE69-D7BF-46FF-84D1-1B5AF7C9A869}" type="sibTrans" cxnId="{E09B565B-E0CF-4987-ADF2-A79B16A204D9}">
      <dgm:prSet/>
      <dgm:spPr/>
      <dgm:t>
        <a:bodyPr/>
        <a:lstStyle/>
        <a:p>
          <a:endParaRPr lang="ru-RU" sz="1600"/>
        </a:p>
      </dgm:t>
    </dgm:pt>
    <dgm:pt modelId="{C3DDDB3D-25AB-49B2-9CAA-D1990FB74DB9}">
      <dgm:prSet phldrT="[Текст]" custT="1"/>
      <dgm:spPr/>
      <dgm:t>
        <a:bodyPr/>
        <a:lstStyle/>
        <a:p>
          <a:r>
            <a:rPr lang="ru-RU" sz="1600" dirty="0" smtClean="0"/>
            <a:t>Логопед</a:t>
          </a:r>
          <a:endParaRPr lang="ru-RU" sz="1600" dirty="0"/>
        </a:p>
      </dgm:t>
    </dgm:pt>
    <dgm:pt modelId="{77DFF7E2-CA76-4B34-8013-D4720CB8C9A6}" type="parTrans" cxnId="{5792D47C-004F-43D4-BBE8-7903B837F2C5}">
      <dgm:prSet custT="1"/>
      <dgm:spPr/>
      <dgm:t>
        <a:bodyPr/>
        <a:lstStyle/>
        <a:p>
          <a:endParaRPr lang="ru-RU" sz="1600"/>
        </a:p>
      </dgm:t>
    </dgm:pt>
    <dgm:pt modelId="{DE8CD1FC-5791-4297-A196-8D203E7C6D93}" type="sibTrans" cxnId="{5792D47C-004F-43D4-BBE8-7903B837F2C5}">
      <dgm:prSet/>
      <dgm:spPr/>
      <dgm:t>
        <a:bodyPr/>
        <a:lstStyle/>
        <a:p>
          <a:endParaRPr lang="ru-RU" sz="1600"/>
        </a:p>
      </dgm:t>
    </dgm:pt>
    <dgm:pt modelId="{1EE6AA86-4DD1-490E-AF56-C5E555883853}">
      <dgm:prSet phldrT="[Текст]" custT="1"/>
      <dgm:spPr/>
      <dgm:t>
        <a:bodyPr/>
        <a:lstStyle/>
        <a:p>
          <a:r>
            <a:rPr lang="ru-RU" sz="1600" dirty="0" smtClean="0"/>
            <a:t>Стоматолог</a:t>
          </a:r>
          <a:endParaRPr lang="ru-RU" sz="1600" dirty="0"/>
        </a:p>
      </dgm:t>
    </dgm:pt>
    <dgm:pt modelId="{F002FA39-1772-48B2-AFAF-A55B148FA73B}" type="parTrans" cxnId="{0856DCCB-CAB8-4EB8-B411-3529BFB5EDAD}">
      <dgm:prSet custT="1"/>
      <dgm:spPr/>
      <dgm:t>
        <a:bodyPr/>
        <a:lstStyle/>
        <a:p>
          <a:endParaRPr lang="ru-RU" sz="1600"/>
        </a:p>
      </dgm:t>
    </dgm:pt>
    <dgm:pt modelId="{98576452-F8CB-41DD-A093-73D449CA10BB}" type="sibTrans" cxnId="{0856DCCB-CAB8-4EB8-B411-3529BFB5EDAD}">
      <dgm:prSet/>
      <dgm:spPr/>
      <dgm:t>
        <a:bodyPr/>
        <a:lstStyle/>
        <a:p>
          <a:endParaRPr lang="ru-RU" sz="1600"/>
        </a:p>
      </dgm:t>
    </dgm:pt>
    <dgm:pt modelId="{FCBAA866-1196-40E2-A81D-62B9024C4D46}">
      <dgm:prSet phldrT="[Текст]" custT="1"/>
      <dgm:spPr/>
      <dgm:t>
        <a:bodyPr/>
        <a:lstStyle/>
        <a:p>
          <a:r>
            <a:rPr lang="ru-RU" sz="1600" dirty="0" smtClean="0"/>
            <a:t>Окулист</a:t>
          </a:r>
          <a:endParaRPr lang="ru-RU" sz="1600" dirty="0"/>
        </a:p>
      </dgm:t>
    </dgm:pt>
    <dgm:pt modelId="{C5A81B21-1289-4B72-800B-3B0E4154F2FC}" type="parTrans" cxnId="{8463983D-8BEC-42FC-BF1B-B152D7A1D14A}">
      <dgm:prSet custT="1"/>
      <dgm:spPr/>
      <dgm:t>
        <a:bodyPr/>
        <a:lstStyle/>
        <a:p>
          <a:endParaRPr lang="ru-RU" sz="1600"/>
        </a:p>
      </dgm:t>
    </dgm:pt>
    <dgm:pt modelId="{CC7DF34B-54F2-471D-AE7D-D84442F4935B}" type="sibTrans" cxnId="{8463983D-8BEC-42FC-BF1B-B152D7A1D14A}">
      <dgm:prSet/>
      <dgm:spPr/>
      <dgm:t>
        <a:bodyPr/>
        <a:lstStyle/>
        <a:p>
          <a:endParaRPr lang="ru-RU" sz="1600"/>
        </a:p>
      </dgm:t>
    </dgm:pt>
    <dgm:pt modelId="{5EB5341B-5C25-4AE5-B036-4E106713452B}">
      <dgm:prSet phldrT="[Текст]" custT="1"/>
      <dgm:spPr/>
      <dgm:t>
        <a:bodyPr/>
        <a:lstStyle/>
        <a:p>
          <a:r>
            <a:rPr lang="ru-RU" sz="1600" dirty="0" smtClean="0"/>
            <a:t>Кардиолог</a:t>
          </a:r>
          <a:endParaRPr lang="ru-RU" sz="1600" dirty="0"/>
        </a:p>
      </dgm:t>
    </dgm:pt>
    <dgm:pt modelId="{D5BE027D-0674-4729-9A9B-E4F1D4D5B54B}" type="parTrans" cxnId="{09B34BAA-DC97-4C78-816F-9B2923A9EBA8}">
      <dgm:prSet custT="1"/>
      <dgm:spPr/>
      <dgm:t>
        <a:bodyPr/>
        <a:lstStyle/>
        <a:p>
          <a:endParaRPr lang="ru-RU" sz="1600"/>
        </a:p>
      </dgm:t>
    </dgm:pt>
    <dgm:pt modelId="{557E3EFA-82C0-419C-BDCB-D899AA6A20B0}" type="sibTrans" cxnId="{09B34BAA-DC97-4C78-816F-9B2923A9EBA8}">
      <dgm:prSet/>
      <dgm:spPr/>
      <dgm:t>
        <a:bodyPr/>
        <a:lstStyle/>
        <a:p>
          <a:endParaRPr lang="ru-RU" sz="1600"/>
        </a:p>
      </dgm:t>
    </dgm:pt>
    <dgm:pt modelId="{3045D32E-E63F-4DC8-B622-3C3FD7AE4F28}">
      <dgm:prSet phldrT="[Текст]" custT="1"/>
      <dgm:spPr/>
      <dgm:t>
        <a:bodyPr/>
        <a:lstStyle/>
        <a:p>
          <a:r>
            <a:rPr lang="ru-RU" sz="1600" dirty="0" smtClean="0"/>
            <a:t>Хирург</a:t>
          </a:r>
          <a:endParaRPr lang="ru-RU" sz="1600" dirty="0"/>
        </a:p>
      </dgm:t>
    </dgm:pt>
    <dgm:pt modelId="{8716655B-9E41-4E31-8054-2745274C7EB0}" type="parTrans" cxnId="{188D9C10-38D1-4D77-B2BC-A7C8BEC58253}">
      <dgm:prSet custT="1"/>
      <dgm:spPr/>
      <dgm:t>
        <a:bodyPr/>
        <a:lstStyle/>
        <a:p>
          <a:endParaRPr lang="ru-RU" sz="1600"/>
        </a:p>
      </dgm:t>
    </dgm:pt>
    <dgm:pt modelId="{BE3DC401-CF8B-4F67-BECC-E90252632C45}" type="sibTrans" cxnId="{188D9C10-38D1-4D77-B2BC-A7C8BEC58253}">
      <dgm:prSet/>
      <dgm:spPr/>
      <dgm:t>
        <a:bodyPr/>
        <a:lstStyle/>
        <a:p>
          <a:endParaRPr lang="ru-RU" sz="1600"/>
        </a:p>
      </dgm:t>
    </dgm:pt>
    <dgm:pt modelId="{5EB8B47F-5302-4F48-B84A-C799092B7A4A}">
      <dgm:prSet phldrT="[Текст]" custT="1"/>
      <dgm:spPr/>
      <dgm:t>
        <a:bodyPr/>
        <a:lstStyle/>
        <a:p>
          <a:r>
            <a:rPr lang="ru-RU" sz="1600" dirty="0" smtClean="0"/>
            <a:t>Травматолог-ортопед</a:t>
          </a:r>
          <a:endParaRPr lang="ru-RU" sz="1600" dirty="0"/>
        </a:p>
      </dgm:t>
    </dgm:pt>
    <dgm:pt modelId="{8B97A2A3-2E2D-4ADD-AEF5-B0AFF085C8FD}" type="parTrans" cxnId="{4A02E8ED-4A6F-467A-A6AA-480DBF581955}">
      <dgm:prSet custT="1"/>
      <dgm:spPr/>
      <dgm:t>
        <a:bodyPr/>
        <a:lstStyle/>
        <a:p>
          <a:endParaRPr lang="ru-RU" sz="1600"/>
        </a:p>
      </dgm:t>
    </dgm:pt>
    <dgm:pt modelId="{33515326-ABE5-442F-9BAD-B08335ED47DA}" type="sibTrans" cxnId="{4A02E8ED-4A6F-467A-A6AA-480DBF581955}">
      <dgm:prSet/>
      <dgm:spPr/>
      <dgm:t>
        <a:bodyPr/>
        <a:lstStyle/>
        <a:p>
          <a:endParaRPr lang="ru-RU" sz="1600"/>
        </a:p>
      </dgm:t>
    </dgm:pt>
    <dgm:pt modelId="{1AEC3F77-4BF8-4547-88D4-C1EB459ECC74}">
      <dgm:prSet phldrT="[Текст]" custT="1"/>
      <dgm:spPr/>
      <dgm:t>
        <a:bodyPr/>
        <a:lstStyle/>
        <a:p>
          <a:r>
            <a:rPr lang="ru-RU" sz="1600" dirty="0" err="1" smtClean="0"/>
            <a:t>Уролог-андролог</a:t>
          </a:r>
          <a:endParaRPr lang="ru-RU" sz="1600" dirty="0"/>
        </a:p>
      </dgm:t>
    </dgm:pt>
    <dgm:pt modelId="{B04966BE-D2CC-4302-808F-53032ACF7083}" type="parTrans" cxnId="{B9FBC3DD-6B5D-41BB-8990-855900E9D584}">
      <dgm:prSet custT="1"/>
      <dgm:spPr/>
      <dgm:t>
        <a:bodyPr/>
        <a:lstStyle/>
        <a:p>
          <a:endParaRPr lang="ru-RU" sz="1600"/>
        </a:p>
      </dgm:t>
    </dgm:pt>
    <dgm:pt modelId="{25C3D3D2-549B-407F-9DFD-93EF3A2E10B8}" type="sibTrans" cxnId="{B9FBC3DD-6B5D-41BB-8990-855900E9D584}">
      <dgm:prSet/>
      <dgm:spPr/>
      <dgm:t>
        <a:bodyPr/>
        <a:lstStyle/>
        <a:p>
          <a:endParaRPr lang="ru-RU" sz="1600"/>
        </a:p>
      </dgm:t>
    </dgm:pt>
    <dgm:pt modelId="{89E3074F-E534-4193-A21C-3A9DE344D544}">
      <dgm:prSet phldrT="[Текст]" custT="1"/>
      <dgm:spPr/>
      <dgm:t>
        <a:bodyPr/>
        <a:lstStyle/>
        <a:p>
          <a:r>
            <a:rPr lang="ru-RU" sz="1600" dirty="0" smtClean="0"/>
            <a:t>Подростковый нарколог</a:t>
          </a:r>
          <a:endParaRPr lang="ru-RU" sz="1600" dirty="0"/>
        </a:p>
      </dgm:t>
    </dgm:pt>
    <dgm:pt modelId="{4D532FF0-74B0-4438-8D15-6442D2CE159B}" type="parTrans" cxnId="{5E09BD55-B1BF-442D-AD9C-AB812B74FC11}">
      <dgm:prSet custT="1"/>
      <dgm:spPr/>
      <dgm:t>
        <a:bodyPr/>
        <a:lstStyle/>
        <a:p>
          <a:endParaRPr lang="ru-RU" sz="1600"/>
        </a:p>
      </dgm:t>
    </dgm:pt>
    <dgm:pt modelId="{B6C36444-B831-4C1E-8043-51630B80CA33}" type="sibTrans" cxnId="{5E09BD55-B1BF-442D-AD9C-AB812B74FC11}">
      <dgm:prSet/>
      <dgm:spPr/>
      <dgm:t>
        <a:bodyPr/>
        <a:lstStyle/>
        <a:p>
          <a:endParaRPr lang="ru-RU" sz="1600"/>
        </a:p>
      </dgm:t>
    </dgm:pt>
    <dgm:pt modelId="{4091333B-BA22-4F0D-9DF2-88C6BBBDD9AC}" type="pres">
      <dgm:prSet presAssocID="{4ED20237-E3D0-4EC5-9B70-8BEC25F8871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9B71713-B4C1-4BC8-90B3-801EC87C32B6}" type="pres">
      <dgm:prSet presAssocID="{D8E3F108-EE58-41E7-83A7-CC3A78058C7F}" presName="centerShape" presStyleLbl="node0" presStyleIdx="0" presStyleCnt="1" custScaleX="141292"/>
      <dgm:spPr/>
      <dgm:t>
        <a:bodyPr/>
        <a:lstStyle/>
        <a:p>
          <a:endParaRPr lang="ru-RU"/>
        </a:p>
      </dgm:t>
    </dgm:pt>
    <dgm:pt modelId="{BBB15D1E-DA76-4F9F-98FA-9F0AE5B564C9}" type="pres">
      <dgm:prSet presAssocID="{3CBBA6E6-1301-4D39-A3AE-E6C245D5D400}" presName="parTrans" presStyleLbl="sibTrans2D1" presStyleIdx="0" presStyleCnt="12"/>
      <dgm:spPr/>
      <dgm:t>
        <a:bodyPr/>
        <a:lstStyle/>
        <a:p>
          <a:endParaRPr lang="ru-RU"/>
        </a:p>
      </dgm:t>
    </dgm:pt>
    <dgm:pt modelId="{496C6334-799A-4846-A70C-2B056DB3B5F6}" type="pres">
      <dgm:prSet presAssocID="{3CBBA6E6-1301-4D39-A3AE-E6C245D5D400}" presName="connectorText" presStyleLbl="sibTrans2D1" presStyleIdx="0" presStyleCnt="12"/>
      <dgm:spPr/>
      <dgm:t>
        <a:bodyPr/>
        <a:lstStyle/>
        <a:p>
          <a:endParaRPr lang="ru-RU"/>
        </a:p>
      </dgm:t>
    </dgm:pt>
    <dgm:pt modelId="{7A675BBA-E88E-4DB2-87B1-9EBA001CBA61}" type="pres">
      <dgm:prSet presAssocID="{CEAE31D9-117F-46ED-9BE7-0CD19BD0BE42}" presName="node" presStyleLbl="node1" presStyleIdx="0" presStyleCnt="12" custScaleX="198135" custRadScaleRad="101686" custRadScaleInc="123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5D707D-1FEC-4085-9372-316F07FADD9D}" type="pres">
      <dgm:prSet presAssocID="{0ADD6393-BF88-4D48-AA80-4AD5B56D84AC}" presName="parTrans" presStyleLbl="sibTrans2D1" presStyleIdx="1" presStyleCnt="12"/>
      <dgm:spPr/>
      <dgm:t>
        <a:bodyPr/>
        <a:lstStyle/>
        <a:p>
          <a:endParaRPr lang="ru-RU"/>
        </a:p>
      </dgm:t>
    </dgm:pt>
    <dgm:pt modelId="{E32BE1B8-1726-4A9C-BC47-E337A1726519}" type="pres">
      <dgm:prSet presAssocID="{0ADD6393-BF88-4D48-AA80-4AD5B56D84AC}" presName="connectorText" presStyleLbl="sibTrans2D1" presStyleIdx="1" presStyleCnt="12"/>
      <dgm:spPr/>
      <dgm:t>
        <a:bodyPr/>
        <a:lstStyle/>
        <a:p>
          <a:endParaRPr lang="ru-RU"/>
        </a:p>
      </dgm:t>
    </dgm:pt>
    <dgm:pt modelId="{5AB0394E-3DAE-4B45-8B85-0BF5665FF956}" type="pres">
      <dgm:prSet presAssocID="{DA9041BF-2D4E-4720-BA89-7734E6C9683E}" presName="node" presStyleLbl="node1" presStyleIdx="1" presStyleCnt="12" custScaleX="227197" custRadScaleRad="141254" custRadScaleInc="1067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F38DC9-4B75-4786-8B70-9631D955A36E}" type="pres">
      <dgm:prSet presAssocID="{003759FC-CF97-417A-9149-F724E7CD008A}" presName="parTrans" presStyleLbl="sibTrans2D1" presStyleIdx="2" presStyleCnt="12"/>
      <dgm:spPr/>
      <dgm:t>
        <a:bodyPr/>
        <a:lstStyle/>
        <a:p>
          <a:endParaRPr lang="ru-RU"/>
        </a:p>
      </dgm:t>
    </dgm:pt>
    <dgm:pt modelId="{C36C4AF0-7037-423F-8C5D-8C61FE13F119}" type="pres">
      <dgm:prSet presAssocID="{003759FC-CF97-417A-9149-F724E7CD008A}" presName="connectorText" presStyleLbl="sibTrans2D1" presStyleIdx="2" presStyleCnt="12"/>
      <dgm:spPr/>
      <dgm:t>
        <a:bodyPr/>
        <a:lstStyle/>
        <a:p>
          <a:endParaRPr lang="ru-RU"/>
        </a:p>
      </dgm:t>
    </dgm:pt>
    <dgm:pt modelId="{73437ED9-EB93-401B-8F4D-CA4EF5E2B58C}" type="pres">
      <dgm:prSet presAssocID="{47B88E4A-25C9-4799-AFD6-15C784252DDB}" presName="node" presStyleLbl="node1" presStyleIdx="2" presStyleCnt="12" custScaleX="249642" custScaleY="103662" custRadScaleRad="152772" custRadScaleInc="659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CA702F-29E9-4E31-B62E-146BDB772C88}" type="pres">
      <dgm:prSet presAssocID="{0A86E11F-5FAE-4F8D-9CB9-C5A4541F272B}" presName="parTrans" presStyleLbl="sibTrans2D1" presStyleIdx="3" presStyleCnt="12"/>
      <dgm:spPr/>
      <dgm:t>
        <a:bodyPr/>
        <a:lstStyle/>
        <a:p>
          <a:endParaRPr lang="ru-RU"/>
        </a:p>
      </dgm:t>
    </dgm:pt>
    <dgm:pt modelId="{1611E30C-B3FA-420C-BB7A-2FC948E1C3C6}" type="pres">
      <dgm:prSet presAssocID="{0A86E11F-5FAE-4F8D-9CB9-C5A4541F272B}" presName="connectorText" presStyleLbl="sibTrans2D1" presStyleIdx="3" presStyleCnt="12"/>
      <dgm:spPr/>
      <dgm:t>
        <a:bodyPr/>
        <a:lstStyle/>
        <a:p>
          <a:endParaRPr lang="ru-RU"/>
        </a:p>
      </dgm:t>
    </dgm:pt>
    <dgm:pt modelId="{E51A6DDD-0CE0-4684-83C9-9011AD6447BF}" type="pres">
      <dgm:prSet presAssocID="{AE5207CF-A5AA-42B6-87CB-84BECE947128}" presName="node" presStyleLbl="node1" presStyleIdx="3" presStyleCnt="12" custScaleX="315812" custRadScaleRad="152490" custRadScaleInc="-37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53684E-CDA9-416E-88DC-29C5F5171E5B}" type="pres">
      <dgm:prSet presAssocID="{77DFF7E2-CA76-4B34-8013-D4720CB8C9A6}" presName="parTrans" presStyleLbl="sibTrans2D1" presStyleIdx="4" presStyleCnt="12"/>
      <dgm:spPr/>
      <dgm:t>
        <a:bodyPr/>
        <a:lstStyle/>
        <a:p>
          <a:endParaRPr lang="ru-RU"/>
        </a:p>
      </dgm:t>
    </dgm:pt>
    <dgm:pt modelId="{E0F05E01-A422-46A6-9276-FB7665738B35}" type="pres">
      <dgm:prSet presAssocID="{77DFF7E2-CA76-4B34-8013-D4720CB8C9A6}" presName="connectorText" presStyleLbl="sibTrans2D1" presStyleIdx="4" presStyleCnt="12"/>
      <dgm:spPr/>
      <dgm:t>
        <a:bodyPr/>
        <a:lstStyle/>
        <a:p>
          <a:endParaRPr lang="ru-RU"/>
        </a:p>
      </dgm:t>
    </dgm:pt>
    <dgm:pt modelId="{220BC7A5-AA67-4813-A466-E2EF1487CF20}" type="pres">
      <dgm:prSet presAssocID="{C3DDDB3D-25AB-49B2-9CAA-D1990FB74DB9}" presName="node" presStyleLbl="node1" presStyleIdx="4" presStyleCnt="12" custScaleX="221657" custRadScaleRad="121190" custRadScaleInc="-10907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8235D4-7631-490A-91DD-29FC8FBCE6D2}" type="pres">
      <dgm:prSet presAssocID="{F002FA39-1772-48B2-AFAF-A55B148FA73B}" presName="parTrans" presStyleLbl="sibTrans2D1" presStyleIdx="5" presStyleCnt="12"/>
      <dgm:spPr/>
      <dgm:t>
        <a:bodyPr/>
        <a:lstStyle/>
        <a:p>
          <a:endParaRPr lang="ru-RU"/>
        </a:p>
      </dgm:t>
    </dgm:pt>
    <dgm:pt modelId="{94E5F12D-E790-4FFB-96D4-05F1D32EA0D0}" type="pres">
      <dgm:prSet presAssocID="{F002FA39-1772-48B2-AFAF-A55B148FA73B}" presName="connectorText" presStyleLbl="sibTrans2D1" presStyleIdx="5" presStyleCnt="12"/>
      <dgm:spPr/>
      <dgm:t>
        <a:bodyPr/>
        <a:lstStyle/>
        <a:p>
          <a:endParaRPr lang="ru-RU"/>
        </a:p>
      </dgm:t>
    </dgm:pt>
    <dgm:pt modelId="{2E104146-CE73-4FFE-9454-4C4ED28B619F}" type="pres">
      <dgm:prSet presAssocID="{1EE6AA86-4DD1-490E-AF56-C5E555883853}" presName="node" presStyleLbl="node1" presStyleIdx="5" presStyleCnt="12" custScaleX="266449" custRadScaleRad="133425" custRadScaleInc="-969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411517-68CB-48B5-98C7-46BEB435E238}" type="pres">
      <dgm:prSet presAssocID="{C5A81B21-1289-4B72-800B-3B0E4154F2FC}" presName="parTrans" presStyleLbl="sibTrans2D1" presStyleIdx="6" presStyleCnt="12"/>
      <dgm:spPr/>
      <dgm:t>
        <a:bodyPr/>
        <a:lstStyle/>
        <a:p>
          <a:endParaRPr lang="ru-RU"/>
        </a:p>
      </dgm:t>
    </dgm:pt>
    <dgm:pt modelId="{9B0A1D92-8D23-43BB-A6C5-FF525AC6EEE5}" type="pres">
      <dgm:prSet presAssocID="{C5A81B21-1289-4B72-800B-3B0E4154F2FC}" presName="connectorText" presStyleLbl="sibTrans2D1" presStyleIdx="6" presStyleCnt="12"/>
      <dgm:spPr/>
      <dgm:t>
        <a:bodyPr/>
        <a:lstStyle/>
        <a:p>
          <a:endParaRPr lang="ru-RU"/>
        </a:p>
      </dgm:t>
    </dgm:pt>
    <dgm:pt modelId="{E63C66C9-2703-4A42-A9DF-CBFEBCC2A92C}" type="pres">
      <dgm:prSet presAssocID="{FCBAA866-1196-40E2-A81D-62B9024C4D46}" presName="node" presStyleLbl="node1" presStyleIdx="6" presStyleCnt="12" custScaleX="204008" custRadScaleRad="150893" custRadScaleInc="50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9282EA-D4E1-4EFB-A9D5-830E9502EB83}" type="pres">
      <dgm:prSet presAssocID="{D5BE027D-0674-4729-9A9B-E4F1D4D5B54B}" presName="parTrans" presStyleLbl="sibTrans2D1" presStyleIdx="7" presStyleCnt="12"/>
      <dgm:spPr/>
      <dgm:t>
        <a:bodyPr/>
        <a:lstStyle/>
        <a:p>
          <a:endParaRPr lang="ru-RU"/>
        </a:p>
      </dgm:t>
    </dgm:pt>
    <dgm:pt modelId="{C25427DF-DB83-42A8-BE2F-1129418D7496}" type="pres">
      <dgm:prSet presAssocID="{D5BE027D-0674-4729-9A9B-E4F1D4D5B54B}" presName="connectorText" presStyleLbl="sibTrans2D1" presStyleIdx="7" presStyleCnt="12"/>
      <dgm:spPr/>
      <dgm:t>
        <a:bodyPr/>
        <a:lstStyle/>
        <a:p>
          <a:endParaRPr lang="ru-RU"/>
        </a:p>
      </dgm:t>
    </dgm:pt>
    <dgm:pt modelId="{7EEEB601-5DEA-4568-9FEE-5073C7D93FDB}" type="pres">
      <dgm:prSet presAssocID="{5EB5341B-5C25-4AE5-B036-4E106713452B}" presName="node" presStyleLbl="node1" presStyleIdx="7" presStyleCnt="12" custScaleX="200126" custRadScaleRad="129388" custRadScaleInc="845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998CF5-DB9E-4F26-903C-CB0DDFBEFF20}" type="pres">
      <dgm:prSet presAssocID="{8716655B-9E41-4E31-8054-2745274C7EB0}" presName="parTrans" presStyleLbl="sibTrans2D1" presStyleIdx="8" presStyleCnt="12"/>
      <dgm:spPr/>
      <dgm:t>
        <a:bodyPr/>
        <a:lstStyle/>
        <a:p>
          <a:endParaRPr lang="ru-RU"/>
        </a:p>
      </dgm:t>
    </dgm:pt>
    <dgm:pt modelId="{0E2407D6-5B47-4406-A829-F418E9CD22F9}" type="pres">
      <dgm:prSet presAssocID="{8716655B-9E41-4E31-8054-2745274C7EB0}" presName="connectorText" presStyleLbl="sibTrans2D1" presStyleIdx="8" presStyleCnt="12"/>
      <dgm:spPr/>
      <dgm:t>
        <a:bodyPr/>
        <a:lstStyle/>
        <a:p>
          <a:endParaRPr lang="ru-RU"/>
        </a:p>
      </dgm:t>
    </dgm:pt>
    <dgm:pt modelId="{A4167A97-040E-4BB2-9108-3069D4AB522D}" type="pres">
      <dgm:prSet presAssocID="{3045D32E-E63F-4DC8-B622-3C3FD7AE4F28}" presName="node" presStyleLbl="node1" presStyleIdx="8" presStyleCnt="12" custScaleX="245168" custRadScaleRad="142000" custRadScaleInc="518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F74FC2-F06A-497B-BD4F-0B6927507C7D}" type="pres">
      <dgm:prSet presAssocID="{8B97A2A3-2E2D-4ADD-AEF5-B0AFF085C8FD}" presName="parTrans" presStyleLbl="sibTrans2D1" presStyleIdx="9" presStyleCnt="12"/>
      <dgm:spPr/>
      <dgm:t>
        <a:bodyPr/>
        <a:lstStyle/>
        <a:p>
          <a:endParaRPr lang="ru-RU"/>
        </a:p>
      </dgm:t>
    </dgm:pt>
    <dgm:pt modelId="{94D1CB91-6553-48CE-B3BD-1A72B7B7381C}" type="pres">
      <dgm:prSet presAssocID="{8B97A2A3-2E2D-4ADD-AEF5-B0AFF085C8FD}" presName="connectorText" presStyleLbl="sibTrans2D1" presStyleIdx="9" presStyleCnt="12"/>
      <dgm:spPr/>
      <dgm:t>
        <a:bodyPr/>
        <a:lstStyle/>
        <a:p>
          <a:endParaRPr lang="ru-RU"/>
        </a:p>
      </dgm:t>
    </dgm:pt>
    <dgm:pt modelId="{0FC377E6-700C-4E84-B950-1E067BC916F2}" type="pres">
      <dgm:prSet presAssocID="{5EB8B47F-5302-4F48-B84A-C799092B7A4A}" presName="node" presStyleLbl="node1" presStyleIdx="9" presStyleCnt="12" custScaleX="286070" custRadScaleRad="145596" custRadScaleInc="-51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338A1F-CEAF-4740-B6B6-B06BA53B77C6}" type="pres">
      <dgm:prSet presAssocID="{B04966BE-D2CC-4302-808F-53032ACF7083}" presName="parTrans" presStyleLbl="sibTrans2D1" presStyleIdx="10" presStyleCnt="12"/>
      <dgm:spPr/>
      <dgm:t>
        <a:bodyPr/>
        <a:lstStyle/>
        <a:p>
          <a:endParaRPr lang="ru-RU"/>
        </a:p>
      </dgm:t>
    </dgm:pt>
    <dgm:pt modelId="{26DAF040-9CCD-4E83-BD64-4ED609F981F7}" type="pres">
      <dgm:prSet presAssocID="{B04966BE-D2CC-4302-808F-53032ACF7083}" presName="connectorText" presStyleLbl="sibTrans2D1" presStyleIdx="10" presStyleCnt="12"/>
      <dgm:spPr/>
      <dgm:t>
        <a:bodyPr/>
        <a:lstStyle/>
        <a:p>
          <a:endParaRPr lang="ru-RU"/>
        </a:p>
      </dgm:t>
    </dgm:pt>
    <dgm:pt modelId="{623364A9-716E-41F6-8A58-F5476FC98B6E}" type="pres">
      <dgm:prSet presAssocID="{1AEC3F77-4BF8-4547-88D4-C1EB459ECC74}" presName="node" presStyleLbl="node1" presStyleIdx="10" presStyleCnt="12" custScaleX="286113" custRadScaleRad="153818" custRadScaleInc="-831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B31C5C-825C-4036-A50F-C321FEA760AF}" type="pres">
      <dgm:prSet presAssocID="{4D532FF0-74B0-4438-8D15-6442D2CE159B}" presName="parTrans" presStyleLbl="sibTrans2D1" presStyleIdx="11" presStyleCnt="12"/>
      <dgm:spPr/>
      <dgm:t>
        <a:bodyPr/>
        <a:lstStyle/>
        <a:p>
          <a:endParaRPr lang="ru-RU"/>
        </a:p>
      </dgm:t>
    </dgm:pt>
    <dgm:pt modelId="{64BFF5A1-8E63-43BC-A35D-4945759E865E}" type="pres">
      <dgm:prSet presAssocID="{4D532FF0-74B0-4438-8D15-6442D2CE159B}" presName="connectorText" presStyleLbl="sibTrans2D1" presStyleIdx="11" presStyleCnt="12"/>
      <dgm:spPr/>
      <dgm:t>
        <a:bodyPr/>
        <a:lstStyle/>
        <a:p>
          <a:endParaRPr lang="ru-RU"/>
        </a:p>
      </dgm:t>
    </dgm:pt>
    <dgm:pt modelId="{F2726C7D-A361-4B22-9320-91185FAE91A4}" type="pres">
      <dgm:prSet presAssocID="{89E3074F-E534-4193-A21C-3A9DE344D544}" presName="node" presStyleLbl="node1" presStyleIdx="11" presStyleCnt="12" custScaleX="321157" custScaleY="100000" custRadScaleRad="148509" custRadScaleInc="9318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8740126-747F-41AF-962D-C3A7F5DBBB4C}" type="presOf" srcId="{77DFF7E2-CA76-4B34-8013-D4720CB8C9A6}" destId="{2953684E-CDA9-416E-88DC-29C5F5171E5B}" srcOrd="0" destOrd="0" presId="urn:microsoft.com/office/officeart/2005/8/layout/radial5"/>
    <dgm:cxn modelId="{1D9D955E-F5FF-46C8-9C67-65C450032BEB}" type="presOf" srcId="{D5BE027D-0674-4729-9A9B-E4F1D4D5B54B}" destId="{639282EA-D4E1-4EFB-A9D5-830E9502EB83}" srcOrd="0" destOrd="0" presId="urn:microsoft.com/office/officeart/2005/8/layout/radial5"/>
    <dgm:cxn modelId="{4A02E8ED-4A6F-467A-A6AA-480DBF581955}" srcId="{D8E3F108-EE58-41E7-83A7-CC3A78058C7F}" destId="{5EB8B47F-5302-4F48-B84A-C799092B7A4A}" srcOrd="9" destOrd="0" parTransId="{8B97A2A3-2E2D-4ADD-AEF5-B0AFF085C8FD}" sibTransId="{33515326-ABE5-442F-9BAD-B08335ED47DA}"/>
    <dgm:cxn modelId="{527DC204-053E-48D2-A200-5A306E0484BC}" type="presOf" srcId="{8716655B-9E41-4E31-8054-2745274C7EB0}" destId="{33998CF5-DB9E-4F26-903C-CB0DDFBEFF20}" srcOrd="0" destOrd="0" presId="urn:microsoft.com/office/officeart/2005/8/layout/radial5"/>
    <dgm:cxn modelId="{188D9C10-38D1-4D77-B2BC-A7C8BEC58253}" srcId="{D8E3F108-EE58-41E7-83A7-CC3A78058C7F}" destId="{3045D32E-E63F-4DC8-B622-3C3FD7AE4F28}" srcOrd="8" destOrd="0" parTransId="{8716655B-9E41-4E31-8054-2745274C7EB0}" sibTransId="{BE3DC401-CF8B-4F67-BECC-E90252632C45}"/>
    <dgm:cxn modelId="{A607E55F-AB99-41F9-936D-7E2E0894DD55}" srcId="{4ED20237-E3D0-4EC5-9B70-8BEC25F8871A}" destId="{D8E3F108-EE58-41E7-83A7-CC3A78058C7F}" srcOrd="0" destOrd="0" parTransId="{A0A9FCCC-1874-427D-8BB6-F80CF3E1B7D5}" sibTransId="{EFB2B4D2-D4D3-4315-93B9-16462B52E4A6}"/>
    <dgm:cxn modelId="{1807FF81-56FD-4E58-823D-C7BD824935E6}" type="presOf" srcId="{47B88E4A-25C9-4799-AFD6-15C784252DDB}" destId="{73437ED9-EB93-401B-8F4D-CA4EF5E2B58C}" srcOrd="0" destOrd="0" presId="urn:microsoft.com/office/officeart/2005/8/layout/radial5"/>
    <dgm:cxn modelId="{C941F956-B7A5-4487-A45F-61050D8F2AC3}" type="presOf" srcId="{0A86E11F-5FAE-4F8D-9CB9-C5A4541F272B}" destId="{9ACA702F-29E9-4E31-B62E-146BDB772C88}" srcOrd="0" destOrd="0" presId="urn:microsoft.com/office/officeart/2005/8/layout/radial5"/>
    <dgm:cxn modelId="{E360EA36-AB94-4D9F-AB28-D5AD5EFE2624}" type="presOf" srcId="{B04966BE-D2CC-4302-808F-53032ACF7083}" destId="{5A338A1F-CEAF-4740-B6B6-B06BA53B77C6}" srcOrd="0" destOrd="0" presId="urn:microsoft.com/office/officeart/2005/8/layout/radial5"/>
    <dgm:cxn modelId="{B40374B7-7CDC-44BD-844C-057A0D39E196}" type="presOf" srcId="{4D532FF0-74B0-4438-8D15-6442D2CE159B}" destId="{64BFF5A1-8E63-43BC-A35D-4945759E865E}" srcOrd="1" destOrd="0" presId="urn:microsoft.com/office/officeart/2005/8/layout/radial5"/>
    <dgm:cxn modelId="{FD4470AA-43FC-4A83-B907-B97E5816CA9D}" type="presOf" srcId="{5EB8B47F-5302-4F48-B84A-C799092B7A4A}" destId="{0FC377E6-700C-4E84-B950-1E067BC916F2}" srcOrd="0" destOrd="0" presId="urn:microsoft.com/office/officeart/2005/8/layout/radial5"/>
    <dgm:cxn modelId="{04B02C6E-48D2-46F7-BC40-5C380266B445}" type="presOf" srcId="{5EB5341B-5C25-4AE5-B036-4E106713452B}" destId="{7EEEB601-5DEA-4568-9FEE-5073C7D93FDB}" srcOrd="0" destOrd="0" presId="urn:microsoft.com/office/officeart/2005/8/layout/radial5"/>
    <dgm:cxn modelId="{8463983D-8BEC-42FC-BF1B-B152D7A1D14A}" srcId="{D8E3F108-EE58-41E7-83A7-CC3A78058C7F}" destId="{FCBAA866-1196-40E2-A81D-62B9024C4D46}" srcOrd="6" destOrd="0" parTransId="{C5A81B21-1289-4B72-800B-3B0E4154F2FC}" sibTransId="{CC7DF34B-54F2-471D-AE7D-D84442F4935B}"/>
    <dgm:cxn modelId="{A9044EF0-0206-4382-B13E-49A92A91FBB9}" type="presOf" srcId="{3CBBA6E6-1301-4D39-A3AE-E6C245D5D400}" destId="{BBB15D1E-DA76-4F9F-98FA-9F0AE5B564C9}" srcOrd="0" destOrd="0" presId="urn:microsoft.com/office/officeart/2005/8/layout/radial5"/>
    <dgm:cxn modelId="{E09B565B-E0CF-4987-ADF2-A79B16A204D9}" srcId="{D8E3F108-EE58-41E7-83A7-CC3A78058C7F}" destId="{AE5207CF-A5AA-42B6-87CB-84BECE947128}" srcOrd="3" destOrd="0" parTransId="{0A86E11F-5FAE-4F8D-9CB9-C5A4541F272B}" sibTransId="{FE5CDE69-D7BF-46FF-84D1-1B5AF7C9A869}"/>
    <dgm:cxn modelId="{79CC6669-6DF3-4A9D-A182-975595D4EEA8}" type="presOf" srcId="{0ADD6393-BF88-4D48-AA80-4AD5B56D84AC}" destId="{AC5D707D-1FEC-4085-9372-316F07FADD9D}" srcOrd="0" destOrd="0" presId="urn:microsoft.com/office/officeart/2005/8/layout/radial5"/>
    <dgm:cxn modelId="{F3811F4D-EAF0-4283-8855-DF35F9715788}" type="presOf" srcId="{003759FC-CF97-417A-9149-F724E7CD008A}" destId="{C6F38DC9-4B75-4786-8B70-9631D955A36E}" srcOrd="0" destOrd="0" presId="urn:microsoft.com/office/officeart/2005/8/layout/radial5"/>
    <dgm:cxn modelId="{6F553D71-73D1-4616-BB71-B78855C56B05}" type="presOf" srcId="{FCBAA866-1196-40E2-A81D-62B9024C4D46}" destId="{E63C66C9-2703-4A42-A9DF-CBFEBCC2A92C}" srcOrd="0" destOrd="0" presId="urn:microsoft.com/office/officeart/2005/8/layout/radial5"/>
    <dgm:cxn modelId="{1F236864-9C3D-40FF-AAA7-47B8A2973571}" type="presOf" srcId="{B04966BE-D2CC-4302-808F-53032ACF7083}" destId="{26DAF040-9CCD-4E83-BD64-4ED609F981F7}" srcOrd="1" destOrd="0" presId="urn:microsoft.com/office/officeart/2005/8/layout/radial5"/>
    <dgm:cxn modelId="{98181260-E338-4367-8BB3-D638937AC9BA}" type="presOf" srcId="{1EE6AA86-4DD1-490E-AF56-C5E555883853}" destId="{2E104146-CE73-4FFE-9454-4C4ED28B619F}" srcOrd="0" destOrd="0" presId="urn:microsoft.com/office/officeart/2005/8/layout/radial5"/>
    <dgm:cxn modelId="{41EDFD46-0FC6-46C7-A231-799EAEBBBBDE}" type="presOf" srcId="{D5BE027D-0674-4729-9A9B-E4F1D4D5B54B}" destId="{C25427DF-DB83-42A8-BE2F-1129418D7496}" srcOrd="1" destOrd="0" presId="urn:microsoft.com/office/officeart/2005/8/layout/radial5"/>
    <dgm:cxn modelId="{D1ED0924-7528-4123-BF8C-5B903C68E121}" type="presOf" srcId="{0A86E11F-5FAE-4F8D-9CB9-C5A4541F272B}" destId="{1611E30C-B3FA-420C-BB7A-2FC948E1C3C6}" srcOrd="1" destOrd="0" presId="urn:microsoft.com/office/officeart/2005/8/layout/radial5"/>
    <dgm:cxn modelId="{B9FBC3DD-6B5D-41BB-8990-855900E9D584}" srcId="{D8E3F108-EE58-41E7-83A7-CC3A78058C7F}" destId="{1AEC3F77-4BF8-4547-88D4-C1EB459ECC74}" srcOrd="10" destOrd="0" parTransId="{B04966BE-D2CC-4302-808F-53032ACF7083}" sibTransId="{25C3D3D2-549B-407F-9DFD-93EF3A2E10B8}"/>
    <dgm:cxn modelId="{A0487FF2-5A9D-455D-B7C3-9E224D3A540A}" type="presOf" srcId="{4ED20237-E3D0-4EC5-9B70-8BEC25F8871A}" destId="{4091333B-BA22-4F0D-9DF2-88C6BBBDD9AC}" srcOrd="0" destOrd="0" presId="urn:microsoft.com/office/officeart/2005/8/layout/radial5"/>
    <dgm:cxn modelId="{69256134-5D34-4663-A3E5-173FA330CBF1}" type="presOf" srcId="{AE5207CF-A5AA-42B6-87CB-84BECE947128}" destId="{E51A6DDD-0CE0-4684-83C9-9011AD6447BF}" srcOrd="0" destOrd="0" presId="urn:microsoft.com/office/officeart/2005/8/layout/radial5"/>
    <dgm:cxn modelId="{D69C85D8-38D7-4A52-A8B5-13EDD696DEF8}" type="presOf" srcId="{F002FA39-1772-48B2-AFAF-A55B148FA73B}" destId="{94E5F12D-E790-4FFB-96D4-05F1D32EA0D0}" srcOrd="1" destOrd="0" presId="urn:microsoft.com/office/officeart/2005/8/layout/radial5"/>
    <dgm:cxn modelId="{D8E751AA-CCC2-4709-B098-21D3019AF0B0}" type="presOf" srcId="{C5A81B21-1289-4B72-800B-3B0E4154F2FC}" destId="{9B0A1D92-8D23-43BB-A6C5-FF525AC6EEE5}" srcOrd="1" destOrd="0" presId="urn:microsoft.com/office/officeart/2005/8/layout/radial5"/>
    <dgm:cxn modelId="{D15E4E05-9845-47CB-B091-8132E3329BF9}" type="presOf" srcId="{DA9041BF-2D4E-4720-BA89-7734E6C9683E}" destId="{5AB0394E-3DAE-4B45-8B85-0BF5665FF956}" srcOrd="0" destOrd="0" presId="urn:microsoft.com/office/officeart/2005/8/layout/radial5"/>
    <dgm:cxn modelId="{97640C17-0B24-4C5A-8CFA-C80A6E69AD5E}" type="presOf" srcId="{F002FA39-1772-48B2-AFAF-A55B148FA73B}" destId="{6E8235D4-7631-490A-91DD-29FC8FBCE6D2}" srcOrd="0" destOrd="0" presId="urn:microsoft.com/office/officeart/2005/8/layout/radial5"/>
    <dgm:cxn modelId="{CAB7D335-BACD-47DA-808C-15D85C80FEE7}" type="presOf" srcId="{8716655B-9E41-4E31-8054-2745274C7EB0}" destId="{0E2407D6-5B47-4406-A829-F418E9CD22F9}" srcOrd="1" destOrd="0" presId="urn:microsoft.com/office/officeart/2005/8/layout/radial5"/>
    <dgm:cxn modelId="{45C002E6-7030-4211-9E36-F084139A21E1}" type="presOf" srcId="{4D532FF0-74B0-4438-8D15-6442D2CE159B}" destId="{60B31C5C-825C-4036-A50F-C321FEA760AF}" srcOrd="0" destOrd="0" presId="urn:microsoft.com/office/officeart/2005/8/layout/radial5"/>
    <dgm:cxn modelId="{09B34BAA-DC97-4C78-816F-9B2923A9EBA8}" srcId="{D8E3F108-EE58-41E7-83A7-CC3A78058C7F}" destId="{5EB5341B-5C25-4AE5-B036-4E106713452B}" srcOrd="7" destOrd="0" parTransId="{D5BE027D-0674-4729-9A9B-E4F1D4D5B54B}" sibTransId="{557E3EFA-82C0-419C-BDCB-D899AA6A20B0}"/>
    <dgm:cxn modelId="{5877EB62-C1B6-4986-886B-C3579852E441}" type="presOf" srcId="{1AEC3F77-4BF8-4547-88D4-C1EB459ECC74}" destId="{623364A9-716E-41F6-8A58-F5476FC98B6E}" srcOrd="0" destOrd="0" presId="urn:microsoft.com/office/officeart/2005/8/layout/radial5"/>
    <dgm:cxn modelId="{F34D55CE-7ABC-4F27-99D5-C49B009014D3}" srcId="{D8E3F108-EE58-41E7-83A7-CC3A78058C7F}" destId="{DA9041BF-2D4E-4720-BA89-7734E6C9683E}" srcOrd="1" destOrd="0" parTransId="{0ADD6393-BF88-4D48-AA80-4AD5B56D84AC}" sibTransId="{AF01D67E-AB7A-4625-BD04-F59D4F3BF3B8}"/>
    <dgm:cxn modelId="{532189B0-8DEA-4809-82B1-D46BC84E4AEF}" type="presOf" srcId="{CEAE31D9-117F-46ED-9BE7-0CD19BD0BE42}" destId="{7A675BBA-E88E-4DB2-87B1-9EBA001CBA61}" srcOrd="0" destOrd="0" presId="urn:microsoft.com/office/officeart/2005/8/layout/radial5"/>
    <dgm:cxn modelId="{7CC41B08-C191-4163-9205-2DB2737C4701}" type="presOf" srcId="{003759FC-CF97-417A-9149-F724E7CD008A}" destId="{C36C4AF0-7037-423F-8C5D-8C61FE13F119}" srcOrd="1" destOrd="0" presId="urn:microsoft.com/office/officeart/2005/8/layout/radial5"/>
    <dgm:cxn modelId="{D0F1807A-4495-475B-9802-043C1AB71EED}" srcId="{D8E3F108-EE58-41E7-83A7-CC3A78058C7F}" destId="{47B88E4A-25C9-4799-AFD6-15C784252DDB}" srcOrd="2" destOrd="0" parTransId="{003759FC-CF97-417A-9149-F724E7CD008A}" sibTransId="{A5003E1F-8972-4573-8ABD-E666B33E6E56}"/>
    <dgm:cxn modelId="{0856DCCB-CAB8-4EB8-B411-3529BFB5EDAD}" srcId="{D8E3F108-EE58-41E7-83A7-CC3A78058C7F}" destId="{1EE6AA86-4DD1-490E-AF56-C5E555883853}" srcOrd="5" destOrd="0" parTransId="{F002FA39-1772-48B2-AFAF-A55B148FA73B}" sibTransId="{98576452-F8CB-41DD-A093-73D449CA10BB}"/>
    <dgm:cxn modelId="{F1EC5AED-DE74-4232-B2C8-043C6A272A42}" type="presOf" srcId="{C5A81B21-1289-4B72-800B-3B0E4154F2FC}" destId="{B8411517-68CB-48B5-98C7-46BEB435E238}" srcOrd="0" destOrd="0" presId="urn:microsoft.com/office/officeart/2005/8/layout/radial5"/>
    <dgm:cxn modelId="{66F8D126-F606-418F-9A8B-77D2271E689D}" srcId="{D8E3F108-EE58-41E7-83A7-CC3A78058C7F}" destId="{CEAE31D9-117F-46ED-9BE7-0CD19BD0BE42}" srcOrd="0" destOrd="0" parTransId="{3CBBA6E6-1301-4D39-A3AE-E6C245D5D400}" sibTransId="{668666E4-EF69-4F52-A6A4-1E8E69627C99}"/>
    <dgm:cxn modelId="{1C341CD4-C187-446C-A17B-910606AE559F}" type="presOf" srcId="{77DFF7E2-CA76-4B34-8013-D4720CB8C9A6}" destId="{E0F05E01-A422-46A6-9276-FB7665738B35}" srcOrd="1" destOrd="0" presId="urn:microsoft.com/office/officeart/2005/8/layout/radial5"/>
    <dgm:cxn modelId="{F3C92C8A-3EC7-424F-B114-5AE4A2CF7548}" type="presOf" srcId="{D8E3F108-EE58-41E7-83A7-CC3A78058C7F}" destId="{39B71713-B4C1-4BC8-90B3-801EC87C32B6}" srcOrd="0" destOrd="0" presId="urn:microsoft.com/office/officeart/2005/8/layout/radial5"/>
    <dgm:cxn modelId="{5E09BD55-B1BF-442D-AD9C-AB812B74FC11}" srcId="{D8E3F108-EE58-41E7-83A7-CC3A78058C7F}" destId="{89E3074F-E534-4193-A21C-3A9DE344D544}" srcOrd="11" destOrd="0" parTransId="{4D532FF0-74B0-4438-8D15-6442D2CE159B}" sibTransId="{B6C36444-B831-4C1E-8043-51630B80CA33}"/>
    <dgm:cxn modelId="{DC1AAE10-82B5-4FF4-9A77-AEC152700E18}" type="presOf" srcId="{3CBBA6E6-1301-4D39-A3AE-E6C245D5D400}" destId="{496C6334-799A-4846-A70C-2B056DB3B5F6}" srcOrd="1" destOrd="0" presId="urn:microsoft.com/office/officeart/2005/8/layout/radial5"/>
    <dgm:cxn modelId="{6F192F7A-3F26-4ECC-B376-F1DDDC26B60F}" type="presOf" srcId="{8B97A2A3-2E2D-4ADD-AEF5-B0AFF085C8FD}" destId="{12F74FC2-F06A-497B-BD4F-0B6927507C7D}" srcOrd="0" destOrd="0" presId="urn:microsoft.com/office/officeart/2005/8/layout/radial5"/>
    <dgm:cxn modelId="{12CBE049-DA31-436A-8101-39353EA9586F}" type="presOf" srcId="{C3DDDB3D-25AB-49B2-9CAA-D1990FB74DB9}" destId="{220BC7A5-AA67-4813-A466-E2EF1487CF20}" srcOrd="0" destOrd="0" presId="urn:microsoft.com/office/officeart/2005/8/layout/radial5"/>
    <dgm:cxn modelId="{5792D47C-004F-43D4-BBE8-7903B837F2C5}" srcId="{D8E3F108-EE58-41E7-83A7-CC3A78058C7F}" destId="{C3DDDB3D-25AB-49B2-9CAA-D1990FB74DB9}" srcOrd="4" destOrd="0" parTransId="{77DFF7E2-CA76-4B34-8013-D4720CB8C9A6}" sibTransId="{DE8CD1FC-5791-4297-A196-8D203E7C6D93}"/>
    <dgm:cxn modelId="{5CEB9838-0BAC-4335-80E4-760EDD5AD096}" type="presOf" srcId="{8B97A2A3-2E2D-4ADD-AEF5-B0AFF085C8FD}" destId="{94D1CB91-6553-48CE-B3BD-1A72B7B7381C}" srcOrd="1" destOrd="0" presId="urn:microsoft.com/office/officeart/2005/8/layout/radial5"/>
    <dgm:cxn modelId="{E21F09B5-2B55-4889-9B1F-80E22B577877}" type="presOf" srcId="{89E3074F-E534-4193-A21C-3A9DE344D544}" destId="{F2726C7D-A361-4B22-9320-91185FAE91A4}" srcOrd="0" destOrd="0" presId="urn:microsoft.com/office/officeart/2005/8/layout/radial5"/>
    <dgm:cxn modelId="{B821B8B7-7218-41B3-B3F3-15E336A0EA18}" type="presOf" srcId="{3045D32E-E63F-4DC8-B622-3C3FD7AE4F28}" destId="{A4167A97-040E-4BB2-9108-3069D4AB522D}" srcOrd="0" destOrd="0" presId="urn:microsoft.com/office/officeart/2005/8/layout/radial5"/>
    <dgm:cxn modelId="{9C6F6BEE-A32C-4803-99E0-D59DC0447812}" type="presOf" srcId="{0ADD6393-BF88-4D48-AA80-4AD5B56D84AC}" destId="{E32BE1B8-1726-4A9C-BC47-E337A1726519}" srcOrd="1" destOrd="0" presId="urn:microsoft.com/office/officeart/2005/8/layout/radial5"/>
    <dgm:cxn modelId="{2CF7FA0B-5191-4D88-A557-B20F9A56C15D}" type="presParOf" srcId="{4091333B-BA22-4F0D-9DF2-88C6BBBDD9AC}" destId="{39B71713-B4C1-4BC8-90B3-801EC87C32B6}" srcOrd="0" destOrd="0" presId="urn:microsoft.com/office/officeart/2005/8/layout/radial5"/>
    <dgm:cxn modelId="{1B164213-1124-4DB0-9D88-A2107FC63DA6}" type="presParOf" srcId="{4091333B-BA22-4F0D-9DF2-88C6BBBDD9AC}" destId="{BBB15D1E-DA76-4F9F-98FA-9F0AE5B564C9}" srcOrd="1" destOrd="0" presId="urn:microsoft.com/office/officeart/2005/8/layout/radial5"/>
    <dgm:cxn modelId="{58CB22AF-86D9-4C1A-8D93-C34B97ED0180}" type="presParOf" srcId="{BBB15D1E-DA76-4F9F-98FA-9F0AE5B564C9}" destId="{496C6334-799A-4846-A70C-2B056DB3B5F6}" srcOrd="0" destOrd="0" presId="urn:microsoft.com/office/officeart/2005/8/layout/radial5"/>
    <dgm:cxn modelId="{AC18216B-4BC6-4742-A9E7-29F084E32730}" type="presParOf" srcId="{4091333B-BA22-4F0D-9DF2-88C6BBBDD9AC}" destId="{7A675BBA-E88E-4DB2-87B1-9EBA001CBA61}" srcOrd="2" destOrd="0" presId="urn:microsoft.com/office/officeart/2005/8/layout/radial5"/>
    <dgm:cxn modelId="{65E91E0C-A77F-4D31-A393-B2ABC5B5DFA7}" type="presParOf" srcId="{4091333B-BA22-4F0D-9DF2-88C6BBBDD9AC}" destId="{AC5D707D-1FEC-4085-9372-316F07FADD9D}" srcOrd="3" destOrd="0" presId="urn:microsoft.com/office/officeart/2005/8/layout/radial5"/>
    <dgm:cxn modelId="{038E2F9B-5931-40B2-ABA4-0B8DC3A05A4B}" type="presParOf" srcId="{AC5D707D-1FEC-4085-9372-316F07FADD9D}" destId="{E32BE1B8-1726-4A9C-BC47-E337A1726519}" srcOrd="0" destOrd="0" presId="urn:microsoft.com/office/officeart/2005/8/layout/radial5"/>
    <dgm:cxn modelId="{05B113F2-2912-448C-A6E5-D02069E6EA56}" type="presParOf" srcId="{4091333B-BA22-4F0D-9DF2-88C6BBBDD9AC}" destId="{5AB0394E-3DAE-4B45-8B85-0BF5665FF956}" srcOrd="4" destOrd="0" presId="urn:microsoft.com/office/officeart/2005/8/layout/radial5"/>
    <dgm:cxn modelId="{FBBE02FB-E131-4B88-ABE7-44B7E3E03D45}" type="presParOf" srcId="{4091333B-BA22-4F0D-9DF2-88C6BBBDD9AC}" destId="{C6F38DC9-4B75-4786-8B70-9631D955A36E}" srcOrd="5" destOrd="0" presId="urn:microsoft.com/office/officeart/2005/8/layout/radial5"/>
    <dgm:cxn modelId="{0747FE69-09E8-40E0-9A2D-61094915BCD3}" type="presParOf" srcId="{C6F38DC9-4B75-4786-8B70-9631D955A36E}" destId="{C36C4AF0-7037-423F-8C5D-8C61FE13F119}" srcOrd="0" destOrd="0" presId="urn:microsoft.com/office/officeart/2005/8/layout/radial5"/>
    <dgm:cxn modelId="{BC9D3ED2-9530-4C76-95F4-BF1646C6C6DA}" type="presParOf" srcId="{4091333B-BA22-4F0D-9DF2-88C6BBBDD9AC}" destId="{73437ED9-EB93-401B-8F4D-CA4EF5E2B58C}" srcOrd="6" destOrd="0" presId="urn:microsoft.com/office/officeart/2005/8/layout/radial5"/>
    <dgm:cxn modelId="{AA55331F-5509-4A66-A808-162773A1E3B3}" type="presParOf" srcId="{4091333B-BA22-4F0D-9DF2-88C6BBBDD9AC}" destId="{9ACA702F-29E9-4E31-B62E-146BDB772C88}" srcOrd="7" destOrd="0" presId="urn:microsoft.com/office/officeart/2005/8/layout/radial5"/>
    <dgm:cxn modelId="{9C5384CD-9C74-45CB-9751-404E7267C134}" type="presParOf" srcId="{9ACA702F-29E9-4E31-B62E-146BDB772C88}" destId="{1611E30C-B3FA-420C-BB7A-2FC948E1C3C6}" srcOrd="0" destOrd="0" presId="urn:microsoft.com/office/officeart/2005/8/layout/radial5"/>
    <dgm:cxn modelId="{68A925C1-0AF5-48A1-AE01-9E33EE348B54}" type="presParOf" srcId="{4091333B-BA22-4F0D-9DF2-88C6BBBDD9AC}" destId="{E51A6DDD-0CE0-4684-83C9-9011AD6447BF}" srcOrd="8" destOrd="0" presId="urn:microsoft.com/office/officeart/2005/8/layout/radial5"/>
    <dgm:cxn modelId="{7E603A2E-687C-4E73-A7CC-F7F714F9590D}" type="presParOf" srcId="{4091333B-BA22-4F0D-9DF2-88C6BBBDD9AC}" destId="{2953684E-CDA9-416E-88DC-29C5F5171E5B}" srcOrd="9" destOrd="0" presId="urn:microsoft.com/office/officeart/2005/8/layout/radial5"/>
    <dgm:cxn modelId="{656D4D15-6B53-4977-A155-26C4ECF250F4}" type="presParOf" srcId="{2953684E-CDA9-416E-88DC-29C5F5171E5B}" destId="{E0F05E01-A422-46A6-9276-FB7665738B35}" srcOrd="0" destOrd="0" presId="urn:microsoft.com/office/officeart/2005/8/layout/radial5"/>
    <dgm:cxn modelId="{05CF2579-150A-4CA9-8946-946A7E156479}" type="presParOf" srcId="{4091333B-BA22-4F0D-9DF2-88C6BBBDD9AC}" destId="{220BC7A5-AA67-4813-A466-E2EF1487CF20}" srcOrd="10" destOrd="0" presId="urn:microsoft.com/office/officeart/2005/8/layout/radial5"/>
    <dgm:cxn modelId="{ABF23AEE-B8E9-431A-B1BB-6D8F38F252E0}" type="presParOf" srcId="{4091333B-BA22-4F0D-9DF2-88C6BBBDD9AC}" destId="{6E8235D4-7631-490A-91DD-29FC8FBCE6D2}" srcOrd="11" destOrd="0" presId="urn:microsoft.com/office/officeart/2005/8/layout/radial5"/>
    <dgm:cxn modelId="{454526DB-EE13-422C-9B1A-48B21DF3E187}" type="presParOf" srcId="{6E8235D4-7631-490A-91DD-29FC8FBCE6D2}" destId="{94E5F12D-E790-4FFB-96D4-05F1D32EA0D0}" srcOrd="0" destOrd="0" presId="urn:microsoft.com/office/officeart/2005/8/layout/radial5"/>
    <dgm:cxn modelId="{0A7138C8-4F1E-442C-B75B-A9331ED56974}" type="presParOf" srcId="{4091333B-BA22-4F0D-9DF2-88C6BBBDD9AC}" destId="{2E104146-CE73-4FFE-9454-4C4ED28B619F}" srcOrd="12" destOrd="0" presId="urn:microsoft.com/office/officeart/2005/8/layout/radial5"/>
    <dgm:cxn modelId="{86A5C0E2-9C15-49F8-928D-D879DD988C38}" type="presParOf" srcId="{4091333B-BA22-4F0D-9DF2-88C6BBBDD9AC}" destId="{B8411517-68CB-48B5-98C7-46BEB435E238}" srcOrd="13" destOrd="0" presId="urn:microsoft.com/office/officeart/2005/8/layout/radial5"/>
    <dgm:cxn modelId="{5CB0E1C6-CA7C-4093-9A55-0972C81514BB}" type="presParOf" srcId="{B8411517-68CB-48B5-98C7-46BEB435E238}" destId="{9B0A1D92-8D23-43BB-A6C5-FF525AC6EEE5}" srcOrd="0" destOrd="0" presId="urn:microsoft.com/office/officeart/2005/8/layout/radial5"/>
    <dgm:cxn modelId="{6298E0DA-615C-4A1F-BE56-806BCD08568B}" type="presParOf" srcId="{4091333B-BA22-4F0D-9DF2-88C6BBBDD9AC}" destId="{E63C66C9-2703-4A42-A9DF-CBFEBCC2A92C}" srcOrd="14" destOrd="0" presId="urn:microsoft.com/office/officeart/2005/8/layout/radial5"/>
    <dgm:cxn modelId="{6E367EF7-3336-4895-B276-B26DA4488B92}" type="presParOf" srcId="{4091333B-BA22-4F0D-9DF2-88C6BBBDD9AC}" destId="{639282EA-D4E1-4EFB-A9D5-830E9502EB83}" srcOrd="15" destOrd="0" presId="urn:microsoft.com/office/officeart/2005/8/layout/radial5"/>
    <dgm:cxn modelId="{EB28992A-25D8-4C61-B8FE-D44776323DEA}" type="presParOf" srcId="{639282EA-D4E1-4EFB-A9D5-830E9502EB83}" destId="{C25427DF-DB83-42A8-BE2F-1129418D7496}" srcOrd="0" destOrd="0" presId="urn:microsoft.com/office/officeart/2005/8/layout/radial5"/>
    <dgm:cxn modelId="{D247F82E-3CF4-42DD-9E77-BFEFD7B022B3}" type="presParOf" srcId="{4091333B-BA22-4F0D-9DF2-88C6BBBDD9AC}" destId="{7EEEB601-5DEA-4568-9FEE-5073C7D93FDB}" srcOrd="16" destOrd="0" presId="urn:microsoft.com/office/officeart/2005/8/layout/radial5"/>
    <dgm:cxn modelId="{F0F84280-1885-4BFA-83B0-9347209F55BF}" type="presParOf" srcId="{4091333B-BA22-4F0D-9DF2-88C6BBBDD9AC}" destId="{33998CF5-DB9E-4F26-903C-CB0DDFBEFF20}" srcOrd="17" destOrd="0" presId="urn:microsoft.com/office/officeart/2005/8/layout/radial5"/>
    <dgm:cxn modelId="{1EC15C1F-1FC4-45FD-9D05-F4DDCE8F0025}" type="presParOf" srcId="{33998CF5-DB9E-4F26-903C-CB0DDFBEFF20}" destId="{0E2407D6-5B47-4406-A829-F418E9CD22F9}" srcOrd="0" destOrd="0" presId="urn:microsoft.com/office/officeart/2005/8/layout/radial5"/>
    <dgm:cxn modelId="{6CA076F4-6688-47D6-89C7-A2B9E7B18362}" type="presParOf" srcId="{4091333B-BA22-4F0D-9DF2-88C6BBBDD9AC}" destId="{A4167A97-040E-4BB2-9108-3069D4AB522D}" srcOrd="18" destOrd="0" presId="urn:microsoft.com/office/officeart/2005/8/layout/radial5"/>
    <dgm:cxn modelId="{1BE05252-00A7-430D-A084-803EDA370C13}" type="presParOf" srcId="{4091333B-BA22-4F0D-9DF2-88C6BBBDD9AC}" destId="{12F74FC2-F06A-497B-BD4F-0B6927507C7D}" srcOrd="19" destOrd="0" presId="urn:microsoft.com/office/officeart/2005/8/layout/radial5"/>
    <dgm:cxn modelId="{D74CACDB-7C90-47E9-BECF-90F563BAEA58}" type="presParOf" srcId="{12F74FC2-F06A-497B-BD4F-0B6927507C7D}" destId="{94D1CB91-6553-48CE-B3BD-1A72B7B7381C}" srcOrd="0" destOrd="0" presId="urn:microsoft.com/office/officeart/2005/8/layout/radial5"/>
    <dgm:cxn modelId="{E408F7BB-11DA-4DDF-B66C-116986712D0C}" type="presParOf" srcId="{4091333B-BA22-4F0D-9DF2-88C6BBBDD9AC}" destId="{0FC377E6-700C-4E84-B950-1E067BC916F2}" srcOrd="20" destOrd="0" presId="urn:microsoft.com/office/officeart/2005/8/layout/radial5"/>
    <dgm:cxn modelId="{F3A0AE66-1AAF-4037-B130-F8396D94A374}" type="presParOf" srcId="{4091333B-BA22-4F0D-9DF2-88C6BBBDD9AC}" destId="{5A338A1F-CEAF-4740-B6B6-B06BA53B77C6}" srcOrd="21" destOrd="0" presId="urn:microsoft.com/office/officeart/2005/8/layout/radial5"/>
    <dgm:cxn modelId="{62DAE8C5-D2E6-4F15-B9AA-B6280B38EE9D}" type="presParOf" srcId="{5A338A1F-CEAF-4740-B6B6-B06BA53B77C6}" destId="{26DAF040-9CCD-4E83-BD64-4ED609F981F7}" srcOrd="0" destOrd="0" presId="urn:microsoft.com/office/officeart/2005/8/layout/radial5"/>
    <dgm:cxn modelId="{2A657A90-9738-49AF-8B0F-5C69CD61C02F}" type="presParOf" srcId="{4091333B-BA22-4F0D-9DF2-88C6BBBDD9AC}" destId="{623364A9-716E-41F6-8A58-F5476FC98B6E}" srcOrd="22" destOrd="0" presId="urn:microsoft.com/office/officeart/2005/8/layout/radial5"/>
    <dgm:cxn modelId="{2966F28D-DE42-4621-9AEF-B714713EB3AC}" type="presParOf" srcId="{4091333B-BA22-4F0D-9DF2-88C6BBBDD9AC}" destId="{60B31C5C-825C-4036-A50F-C321FEA760AF}" srcOrd="23" destOrd="0" presId="urn:microsoft.com/office/officeart/2005/8/layout/radial5"/>
    <dgm:cxn modelId="{1D11A57C-7E7B-48BC-9496-FE6EE9C06D24}" type="presParOf" srcId="{60B31C5C-825C-4036-A50F-C321FEA760AF}" destId="{64BFF5A1-8E63-43BC-A35D-4945759E865E}" srcOrd="0" destOrd="0" presId="urn:microsoft.com/office/officeart/2005/8/layout/radial5"/>
    <dgm:cxn modelId="{930BB9E5-8F81-4660-92B4-FB6DE903B1C1}" type="presParOf" srcId="{4091333B-BA22-4F0D-9DF2-88C6BBBDD9AC}" destId="{F2726C7D-A361-4B22-9320-91185FAE91A4}" srcOrd="2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7A029A-2CA0-42F1-A039-BCC53A1F3EA3}" type="doc">
      <dgm:prSet loTypeId="urn:microsoft.com/office/officeart/2005/8/layout/radial6" loCatId="relationship" qsTypeId="urn:microsoft.com/office/officeart/2005/8/quickstyle/3d6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26ADC59D-38AD-472A-9634-E64AAAD396C4}">
      <dgm:prSet phldrT="[Текст]" custT="1"/>
      <dgm:spPr/>
      <dgm:t>
        <a:bodyPr/>
        <a:lstStyle/>
        <a:p>
          <a:r>
            <a:rPr lang="ru-RU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ПАРАКЛИНИКА</a:t>
          </a:r>
          <a:endParaRPr lang="ru-RU" sz="24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C982A1-63BD-4E3B-9260-14D84523AD2F}" type="parTrans" cxnId="{5EFC74D2-F18C-4F95-AAF3-4F6A0AC7436D}">
      <dgm:prSet/>
      <dgm:spPr/>
      <dgm:t>
        <a:bodyPr/>
        <a:lstStyle/>
        <a:p>
          <a:endParaRPr lang="ru-RU"/>
        </a:p>
      </dgm:t>
    </dgm:pt>
    <dgm:pt modelId="{C1C14179-8A67-459B-86C2-E355BB9FF6ED}" type="sibTrans" cxnId="{5EFC74D2-F18C-4F95-AAF3-4F6A0AC7436D}">
      <dgm:prSet/>
      <dgm:spPr/>
      <dgm:t>
        <a:bodyPr/>
        <a:lstStyle/>
        <a:p>
          <a:endParaRPr lang="ru-RU"/>
        </a:p>
      </dgm:t>
    </dgm:pt>
    <dgm:pt modelId="{20C4D7AF-88AD-487C-9CDD-04498EF13175}">
      <dgm:prSet phldrT="[Текст]" custT="1"/>
      <dgm:spPr/>
      <dgm:t>
        <a:bodyPr/>
        <a:lstStyle/>
        <a:p>
          <a:r>
            <a:rPr lang="ru-RU" sz="32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Забор  крови</a:t>
          </a:r>
          <a:endParaRPr lang="ru-RU" sz="32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2CF814-B68B-4593-AEE5-B3CDD3A72045}" type="parTrans" cxnId="{8768DF46-9AE1-4303-ABC1-897A56477A46}">
      <dgm:prSet/>
      <dgm:spPr/>
      <dgm:t>
        <a:bodyPr/>
        <a:lstStyle/>
        <a:p>
          <a:endParaRPr lang="ru-RU"/>
        </a:p>
      </dgm:t>
    </dgm:pt>
    <dgm:pt modelId="{BF3383A0-82AD-4225-8A67-39EB62399353}" type="sibTrans" cxnId="{8768DF46-9AE1-4303-ABC1-897A56477A46}">
      <dgm:prSet/>
      <dgm:spPr/>
      <dgm:t>
        <a:bodyPr/>
        <a:lstStyle/>
        <a:p>
          <a:endParaRPr lang="ru-RU"/>
        </a:p>
      </dgm:t>
    </dgm:pt>
    <dgm:pt modelId="{9583325A-8BB8-40EA-8D6F-BCA191E669D5}">
      <dgm:prSet phldrT="[Текст]" custT="1"/>
      <dgm:spPr/>
      <dgm:t>
        <a:bodyPr/>
        <a:lstStyle/>
        <a:p>
          <a:r>
            <a:rPr lang="ru-RU" sz="32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УЗД</a:t>
          </a:r>
          <a:endParaRPr lang="ru-RU" sz="32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9DA6349-5CDC-443F-A950-7BB00AB79117}" type="parTrans" cxnId="{AB39BADA-0676-4D31-8E28-5E917DB5F97C}">
      <dgm:prSet/>
      <dgm:spPr/>
      <dgm:t>
        <a:bodyPr/>
        <a:lstStyle/>
        <a:p>
          <a:endParaRPr lang="ru-RU"/>
        </a:p>
      </dgm:t>
    </dgm:pt>
    <dgm:pt modelId="{45BD1C65-E2D5-400D-8E87-A33BC5967CEF}" type="sibTrans" cxnId="{AB39BADA-0676-4D31-8E28-5E917DB5F97C}">
      <dgm:prSet/>
      <dgm:spPr/>
      <dgm:t>
        <a:bodyPr/>
        <a:lstStyle/>
        <a:p>
          <a:endParaRPr lang="ru-RU"/>
        </a:p>
      </dgm:t>
    </dgm:pt>
    <dgm:pt modelId="{E7C17498-C582-4807-9EAD-0124A239D5AC}">
      <dgm:prSet phldrT="[Текст]" custT="1"/>
      <dgm:spPr/>
      <dgm:t>
        <a:bodyPr/>
        <a:lstStyle/>
        <a:p>
          <a:r>
            <a:rPr lang="ru-RU" sz="32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ЭГДС</a:t>
          </a:r>
          <a:endParaRPr lang="ru-RU" sz="32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53C3F6-9031-4CC7-9EE6-8AE18056F3C2}" type="parTrans" cxnId="{C2F3FDA3-2E8A-4570-9174-CA46D39ADD61}">
      <dgm:prSet/>
      <dgm:spPr/>
      <dgm:t>
        <a:bodyPr/>
        <a:lstStyle/>
        <a:p>
          <a:endParaRPr lang="ru-RU"/>
        </a:p>
      </dgm:t>
    </dgm:pt>
    <dgm:pt modelId="{D0314353-12AE-4CF2-B8A5-6CE7BAC6F4BA}" type="sibTrans" cxnId="{C2F3FDA3-2E8A-4570-9174-CA46D39ADD61}">
      <dgm:prSet/>
      <dgm:spPr/>
      <dgm:t>
        <a:bodyPr/>
        <a:lstStyle/>
        <a:p>
          <a:endParaRPr lang="ru-RU"/>
        </a:p>
      </dgm:t>
    </dgm:pt>
    <dgm:pt modelId="{E827630E-8356-497B-8188-D902737FEB0A}">
      <dgm:prSet phldrT="[Текст]" custT="1"/>
      <dgm:spPr/>
      <dgm:t>
        <a:bodyPr/>
        <a:lstStyle/>
        <a:p>
          <a:r>
            <a:rPr lang="ru-RU" sz="32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ЭКГ</a:t>
          </a:r>
          <a:endParaRPr lang="ru-RU" sz="32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F9CB32-25EE-43AA-BC01-FEF18235ED1C}" type="parTrans" cxnId="{5FB78E10-BB5A-466C-BA45-9B37258BFD29}">
      <dgm:prSet/>
      <dgm:spPr/>
      <dgm:t>
        <a:bodyPr/>
        <a:lstStyle/>
        <a:p>
          <a:endParaRPr lang="ru-RU"/>
        </a:p>
      </dgm:t>
    </dgm:pt>
    <dgm:pt modelId="{AB150126-E82A-4DAE-8FCB-0793A15EF144}" type="sibTrans" cxnId="{5FB78E10-BB5A-466C-BA45-9B37258BFD29}">
      <dgm:prSet/>
      <dgm:spPr/>
      <dgm:t>
        <a:bodyPr/>
        <a:lstStyle/>
        <a:p>
          <a:endParaRPr lang="ru-RU"/>
        </a:p>
      </dgm:t>
    </dgm:pt>
    <dgm:pt modelId="{D0F2B3A4-39AC-4F4E-83E3-D99970F620C8}" type="pres">
      <dgm:prSet presAssocID="{857A029A-2CA0-42F1-A039-BCC53A1F3EA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65B832-C8CD-43AC-9BE7-F54B60ED4BE7}" type="pres">
      <dgm:prSet presAssocID="{26ADC59D-38AD-472A-9634-E64AAAD396C4}" presName="centerShape" presStyleLbl="node0" presStyleIdx="0" presStyleCnt="1" custScaleX="169294" custLinFactNeighborX="3800" custLinFactNeighborY="-1132"/>
      <dgm:spPr/>
      <dgm:t>
        <a:bodyPr/>
        <a:lstStyle/>
        <a:p>
          <a:endParaRPr lang="ru-RU"/>
        </a:p>
      </dgm:t>
    </dgm:pt>
    <dgm:pt modelId="{2501800E-DC69-48B8-BAEB-EB50BB043380}" type="pres">
      <dgm:prSet presAssocID="{20C4D7AF-88AD-487C-9CDD-04498EF13175}" presName="node" presStyleLbl="node1" presStyleIdx="0" presStyleCnt="4" custScaleX="157677" custScaleY="126684" custRadScaleRad="98861" custRadScaleInc="5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9FAAD3-9923-485E-A534-AAE184285B70}" type="pres">
      <dgm:prSet presAssocID="{20C4D7AF-88AD-487C-9CDD-04498EF13175}" presName="dummy" presStyleCnt="0"/>
      <dgm:spPr/>
      <dgm:t>
        <a:bodyPr/>
        <a:lstStyle/>
        <a:p>
          <a:endParaRPr lang="ru-RU"/>
        </a:p>
      </dgm:t>
    </dgm:pt>
    <dgm:pt modelId="{35588149-A196-4693-92D8-9A63003DA804}" type="pres">
      <dgm:prSet presAssocID="{BF3383A0-82AD-4225-8A67-39EB62399353}" presName="sibTrans" presStyleLbl="sibTrans2D1" presStyleIdx="0" presStyleCnt="4"/>
      <dgm:spPr/>
      <dgm:t>
        <a:bodyPr/>
        <a:lstStyle/>
        <a:p>
          <a:endParaRPr lang="ru-RU"/>
        </a:p>
      </dgm:t>
    </dgm:pt>
    <dgm:pt modelId="{EAE0AF88-F2C1-4F1F-8741-B23605FB2C02}" type="pres">
      <dgm:prSet presAssocID="{9583325A-8BB8-40EA-8D6F-BCA191E669D5}" presName="node" presStyleLbl="node1" presStyleIdx="1" presStyleCnt="4" custScaleX="157677" custScaleY="126684" custRadScaleRad="162313" custRadScaleInc="44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EAAB27-C961-4E22-BEA2-D526FB7B21B3}" type="pres">
      <dgm:prSet presAssocID="{9583325A-8BB8-40EA-8D6F-BCA191E669D5}" presName="dummy" presStyleCnt="0"/>
      <dgm:spPr/>
      <dgm:t>
        <a:bodyPr/>
        <a:lstStyle/>
        <a:p>
          <a:endParaRPr lang="ru-RU"/>
        </a:p>
      </dgm:t>
    </dgm:pt>
    <dgm:pt modelId="{76798B64-A37C-44D7-B335-34C1DC68A916}" type="pres">
      <dgm:prSet presAssocID="{45BD1C65-E2D5-400D-8E87-A33BC5967CEF}" presName="sibTrans" presStyleLbl="sibTrans2D1" presStyleIdx="1" presStyleCnt="4"/>
      <dgm:spPr/>
      <dgm:t>
        <a:bodyPr/>
        <a:lstStyle/>
        <a:p>
          <a:endParaRPr lang="ru-RU"/>
        </a:p>
      </dgm:t>
    </dgm:pt>
    <dgm:pt modelId="{073202F6-71E1-4F9E-9DC0-FB833524263D}" type="pres">
      <dgm:prSet presAssocID="{E7C17498-C582-4807-9EAD-0124A239D5AC}" presName="node" presStyleLbl="node1" presStyleIdx="2" presStyleCnt="4" custScaleX="157677" custScaleY="126684" custRadScaleRad="103134" custRadScaleInc="-189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733BD1-E42A-4507-992D-AE32F814834B}" type="pres">
      <dgm:prSet presAssocID="{E7C17498-C582-4807-9EAD-0124A239D5AC}" presName="dummy" presStyleCnt="0"/>
      <dgm:spPr/>
      <dgm:t>
        <a:bodyPr/>
        <a:lstStyle/>
        <a:p>
          <a:endParaRPr lang="ru-RU"/>
        </a:p>
      </dgm:t>
    </dgm:pt>
    <dgm:pt modelId="{94FB85D1-E7FD-4A4A-9C75-C021A9F009EE}" type="pres">
      <dgm:prSet presAssocID="{D0314353-12AE-4CF2-B8A5-6CE7BAC6F4BA}" presName="sibTrans" presStyleLbl="sibTrans2D1" presStyleIdx="2" presStyleCnt="4"/>
      <dgm:spPr/>
      <dgm:t>
        <a:bodyPr/>
        <a:lstStyle/>
        <a:p>
          <a:endParaRPr lang="ru-RU"/>
        </a:p>
      </dgm:t>
    </dgm:pt>
    <dgm:pt modelId="{BAB020A4-0CB4-4942-B937-582BE4409DDD}" type="pres">
      <dgm:prSet presAssocID="{E827630E-8356-497B-8188-D902737FEB0A}" presName="node" presStyleLbl="node1" presStyleIdx="3" presStyleCnt="4" custScaleX="157677" custScaleY="126684" custRadScaleRad="149413" custRadScaleInc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B7E1D4-1788-479F-86C5-D8900E6CCE35}" type="pres">
      <dgm:prSet presAssocID="{E827630E-8356-497B-8188-D902737FEB0A}" presName="dummy" presStyleCnt="0"/>
      <dgm:spPr/>
      <dgm:t>
        <a:bodyPr/>
        <a:lstStyle/>
        <a:p>
          <a:endParaRPr lang="ru-RU"/>
        </a:p>
      </dgm:t>
    </dgm:pt>
    <dgm:pt modelId="{9A4F71F5-CE93-4F68-B481-8FA3B8215E03}" type="pres">
      <dgm:prSet presAssocID="{AB150126-E82A-4DAE-8FCB-0793A15EF144}" presName="sibTrans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231B9454-2EBC-4B3E-A10E-ECAC25473A24}" type="presOf" srcId="{D0314353-12AE-4CF2-B8A5-6CE7BAC6F4BA}" destId="{94FB85D1-E7FD-4A4A-9C75-C021A9F009EE}" srcOrd="0" destOrd="0" presId="urn:microsoft.com/office/officeart/2005/8/layout/radial6"/>
    <dgm:cxn modelId="{FF22FCDB-98C9-4FED-A92B-218F5F6537BA}" type="presOf" srcId="{E7C17498-C582-4807-9EAD-0124A239D5AC}" destId="{073202F6-71E1-4F9E-9DC0-FB833524263D}" srcOrd="0" destOrd="0" presId="urn:microsoft.com/office/officeart/2005/8/layout/radial6"/>
    <dgm:cxn modelId="{FB8538AE-2E1F-43D7-953A-F02EB07C3895}" type="presOf" srcId="{857A029A-2CA0-42F1-A039-BCC53A1F3EA3}" destId="{D0F2B3A4-39AC-4F4E-83E3-D99970F620C8}" srcOrd="0" destOrd="0" presId="urn:microsoft.com/office/officeart/2005/8/layout/radial6"/>
    <dgm:cxn modelId="{5FB78E10-BB5A-466C-BA45-9B37258BFD29}" srcId="{26ADC59D-38AD-472A-9634-E64AAAD396C4}" destId="{E827630E-8356-497B-8188-D902737FEB0A}" srcOrd="3" destOrd="0" parTransId="{FAF9CB32-25EE-43AA-BC01-FEF18235ED1C}" sibTransId="{AB150126-E82A-4DAE-8FCB-0793A15EF144}"/>
    <dgm:cxn modelId="{F8789B3F-D6AB-4BF9-825B-60EC7DAFEA56}" type="presOf" srcId="{BF3383A0-82AD-4225-8A67-39EB62399353}" destId="{35588149-A196-4693-92D8-9A63003DA804}" srcOrd="0" destOrd="0" presId="urn:microsoft.com/office/officeart/2005/8/layout/radial6"/>
    <dgm:cxn modelId="{81D572F9-8B93-4B84-AF38-6D691415FF67}" type="presOf" srcId="{E827630E-8356-497B-8188-D902737FEB0A}" destId="{BAB020A4-0CB4-4942-B937-582BE4409DDD}" srcOrd="0" destOrd="0" presId="urn:microsoft.com/office/officeart/2005/8/layout/radial6"/>
    <dgm:cxn modelId="{5EFC74D2-F18C-4F95-AAF3-4F6A0AC7436D}" srcId="{857A029A-2CA0-42F1-A039-BCC53A1F3EA3}" destId="{26ADC59D-38AD-472A-9634-E64AAAD396C4}" srcOrd="0" destOrd="0" parTransId="{50C982A1-63BD-4E3B-9260-14D84523AD2F}" sibTransId="{C1C14179-8A67-459B-86C2-E355BB9FF6ED}"/>
    <dgm:cxn modelId="{2F9F5B1C-78D5-4D95-9872-4C0789F4FB18}" type="presOf" srcId="{45BD1C65-E2D5-400D-8E87-A33BC5967CEF}" destId="{76798B64-A37C-44D7-B335-34C1DC68A916}" srcOrd="0" destOrd="0" presId="urn:microsoft.com/office/officeart/2005/8/layout/radial6"/>
    <dgm:cxn modelId="{C2F3FDA3-2E8A-4570-9174-CA46D39ADD61}" srcId="{26ADC59D-38AD-472A-9634-E64AAAD396C4}" destId="{E7C17498-C582-4807-9EAD-0124A239D5AC}" srcOrd="2" destOrd="0" parTransId="{7153C3F6-9031-4CC7-9EE6-8AE18056F3C2}" sibTransId="{D0314353-12AE-4CF2-B8A5-6CE7BAC6F4BA}"/>
    <dgm:cxn modelId="{9BAAD9A2-A9A0-40B9-8961-03BA2D915B1D}" type="presOf" srcId="{26ADC59D-38AD-472A-9634-E64AAAD396C4}" destId="{5865B832-C8CD-43AC-9BE7-F54B60ED4BE7}" srcOrd="0" destOrd="0" presId="urn:microsoft.com/office/officeart/2005/8/layout/radial6"/>
    <dgm:cxn modelId="{FA6A662D-AD18-478B-874A-A220D3968909}" type="presOf" srcId="{AB150126-E82A-4DAE-8FCB-0793A15EF144}" destId="{9A4F71F5-CE93-4F68-B481-8FA3B8215E03}" srcOrd="0" destOrd="0" presId="urn:microsoft.com/office/officeart/2005/8/layout/radial6"/>
    <dgm:cxn modelId="{794AB8FF-6DF8-4D9E-A849-797FD6A4A1C3}" type="presOf" srcId="{9583325A-8BB8-40EA-8D6F-BCA191E669D5}" destId="{EAE0AF88-F2C1-4F1F-8741-B23605FB2C02}" srcOrd="0" destOrd="0" presId="urn:microsoft.com/office/officeart/2005/8/layout/radial6"/>
    <dgm:cxn modelId="{8768DF46-9AE1-4303-ABC1-897A56477A46}" srcId="{26ADC59D-38AD-472A-9634-E64AAAD396C4}" destId="{20C4D7AF-88AD-487C-9CDD-04498EF13175}" srcOrd="0" destOrd="0" parTransId="{B92CF814-B68B-4593-AEE5-B3CDD3A72045}" sibTransId="{BF3383A0-82AD-4225-8A67-39EB62399353}"/>
    <dgm:cxn modelId="{D4112C76-F82B-4027-9ED5-AFACACBC6A71}" type="presOf" srcId="{20C4D7AF-88AD-487C-9CDD-04498EF13175}" destId="{2501800E-DC69-48B8-BAEB-EB50BB043380}" srcOrd="0" destOrd="0" presId="urn:microsoft.com/office/officeart/2005/8/layout/radial6"/>
    <dgm:cxn modelId="{AB39BADA-0676-4D31-8E28-5E917DB5F97C}" srcId="{26ADC59D-38AD-472A-9634-E64AAAD396C4}" destId="{9583325A-8BB8-40EA-8D6F-BCA191E669D5}" srcOrd="1" destOrd="0" parTransId="{C9DA6349-5CDC-443F-A950-7BB00AB79117}" sibTransId="{45BD1C65-E2D5-400D-8E87-A33BC5967CEF}"/>
    <dgm:cxn modelId="{C0AB89C8-1619-47A4-98D1-7D5490F9BFFF}" type="presParOf" srcId="{D0F2B3A4-39AC-4F4E-83E3-D99970F620C8}" destId="{5865B832-C8CD-43AC-9BE7-F54B60ED4BE7}" srcOrd="0" destOrd="0" presId="urn:microsoft.com/office/officeart/2005/8/layout/radial6"/>
    <dgm:cxn modelId="{DC176811-70CA-477C-AC17-4CC6E5966A3B}" type="presParOf" srcId="{D0F2B3A4-39AC-4F4E-83E3-D99970F620C8}" destId="{2501800E-DC69-48B8-BAEB-EB50BB043380}" srcOrd="1" destOrd="0" presId="urn:microsoft.com/office/officeart/2005/8/layout/radial6"/>
    <dgm:cxn modelId="{F6CE17D1-8270-405F-8D9E-20FB822F8F3A}" type="presParOf" srcId="{D0F2B3A4-39AC-4F4E-83E3-D99970F620C8}" destId="{BA9FAAD3-9923-485E-A534-AAE184285B70}" srcOrd="2" destOrd="0" presId="urn:microsoft.com/office/officeart/2005/8/layout/radial6"/>
    <dgm:cxn modelId="{88847D8C-49E0-4449-AA18-BF0656F61DA8}" type="presParOf" srcId="{D0F2B3A4-39AC-4F4E-83E3-D99970F620C8}" destId="{35588149-A196-4693-92D8-9A63003DA804}" srcOrd="3" destOrd="0" presId="urn:microsoft.com/office/officeart/2005/8/layout/radial6"/>
    <dgm:cxn modelId="{7D8B5BEE-E241-4374-B9E5-35DCC5A0F5AE}" type="presParOf" srcId="{D0F2B3A4-39AC-4F4E-83E3-D99970F620C8}" destId="{EAE0AF88-F2C1-4F1F-8741-B23605FB2C02}" srcOrd="4" destOrd="0" presId="urn:microsoft.com/office/officeart/2005/8/layout/radial6"/>
    <dgm:cxn modelId="{575F7AD6-22B2-454C-B4FB-AD2D2EB72CAC}" type="presParOf" srcId="{D0F2B3A4-39AC-4F4E-83E3-D99970F620C8}" destId="{51EAAB27-C961-4E22-BEA2-D526FB7B21B3}" srcOrd="5" destOrd="0" presId="urn:microsoft.com/office/officeart/2005/8/layout/radial6"/>
    <dgm:cxn modelId="{53E3EF88-BEEA-4052-99DB-8010D11286C5}" type="presParOf" srcId="{D0F2B3A4-39AC-4F4E-83E3-D99970F620C8}" destId="{76798B64-A37C-44D7-B335-34C1DC68A916}" srcOrd="6" destOrd="0" presId="urn:microsoft.com/office/officeart/2005/8/layout/radial6"/>
    <dgm:cxn modelId="{ADF16712-FA05-498E-941B-68747DF31C45}" type="presParOf" srcId="{D0F2B3A4-39AC-4F4E-83E3-D99970F620C8}" destId="{073202F6-71E1-4F9E-9DC0-FB833524263D}" srcOrd="7" destOrd="0" presId="urn:microsoft.com/office/officeart/2005/8/layout/radial6"/>
    <dgm:cxn modelId="{4B4D5BCF-E86F-4EFA-96D4-2826BC8D2650}" type="presParOf" srcId="{D0F2B3A4-39AC-4F4E-83E3-D99970F620C8}" destId="{98733BD1-E42A-4507-992D-AE32F814834B}" srcOrd="8" destOrd="0" presId="urn:microsoft.com/office/officeart/2005/8/layout/radial6"/>
    <dgm:cxn modelId="{C369F8D6-165A-4C88-B9CC-735E5025A8C9}" type="presParOf" srcId="{D0F2B3A4-39AC-4F4E-83E3-D99970F620C8}" destId="{94FB85D1-E7FD-4A4A-9C75-C021A9F009EE}" srcOrd="9" destOrd="0" presId="urn:microsoft.com/office/officeart/2005/8/layout/radial6"/>
    <dgm:cxn modelId="{E7410267-F130-4102-BAFB-06B891BDAFEA}" type="presParOf" srcId="{D0F2B3A4-39AC-4F4E-83E3-D99970F620C8}" destId="{BAB020A4-0CB4-4942-B937-582BE4409DDD}" srcOrd="10" destOrd="0" presId="urn:microsoft.com/office/officeart/2005/8/layout/radial6"/>
    <dgm:cxn modelId="{2BBAC0BE-E36D-4B22-BA43-C6C5BB4DB4C0}" type="presParOf" srcId="{D0F2B3A4-39AC-4F4E-83E3-D99970F620C8}" destId="{DAB7E1D4-1788-479F-86C5-D8900E6CCE35}" srcOrd="11" destOrd="0" presId="urn:microsoft.com/office/officeart/2005/8/layout/radial6"/>
    <dgm:cxn modelId="{7EF4AB1A-B7AF-4495-B92A-1C7D076C8678}" type="presParOf" srcId="{D0F2B3A4-39AC-4F4E-83E3-D99970F620C8}" destId="{9A4F71F5-CE93-4F68-B481-8FA3B8215E03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A41BA1-6A5B-41E8-954F-A076BACAA764}" type="doc">
      <dgm:prSet loTypeId="urn:microsoft.com/office/officeart/2005/8/layout/radial4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5854083-A9E1-4BD1-9CBC-AA5F9C63A1AA}">
      <dgm:prSet phldrT="[Текст]" custT="1"/>
      <dgm:spPr/>
      <dgm:t>
        <a:bodyPr/>
        <a:lstStyle/>
        <a:p>
          <a:r>
            <a:rPr lang="ru-RU" sz="2000" dirty="0" smtClean="0"/>
            <a:t>Физиотерапевтическое отделение</a:t>
          </a:r>
          <a:endParaRPr lang="ru-RU" sz="2000" dirty="0"/>
        </a:p>
      </dgm:t>
    </dgm:pt>
    <dgm:pt modelId="{FE0E02A1-7F79-42D8-B9D6-79A2DACA1965}" type="parTrans" cxnId="{C4AE85B5-E3EA-4FAA-838B-4EF1379E4781}">
      <dgm:prSet/>
      <dgm:spPr/>
      <dgm:t>
        <a:bodyPr/>
        <a:lstStyle/>
        <a:p>
          <a:endParaRPr lang="ru-RU"/>
        </a:p>
      </dgm:t>
    </dgm:pt>
    <dgm:pt modelId="{5CBB0CCA-B44D-42B1-AABA-07DA68D32C7C}" type="sibTrans" cxnId="{C4AE85B5-E3EA-4FAA-838B-4EF1379E4781}">
      <dgm:prSet/>
      <dgm:spPr/>
      <dgm:t>
        <a:bodyPr/>
        <a:lstStyle/>
        <a:p>
          <a:endParaRPr lang="ru-RU"/>
        </a:p>
      </dgm:t>
    </dgm:pt>
    <dgm:pt modelId="{A29FDA48-C7C1-4DF1-A765-50350DBB7BB4}">
      <dgm:prSet phldrT="[Текст]"/>
      <dgm:spPr/>
      <dgm:t>
        <a:bodyPr/>
        <a:lstStyle/>
        <a:p>
          <a:r>
            <a:rPr lang="ru-RU" b="1" dirty="0" smtClean="0">
              <a:effectLst/>
            </a:rPr>
            <a:t>Электролечение</a:t>
          </a:r>
          <a:endParaRPr lang="ru-RU" b="1" dirty="0">
            <a:effectLst/>
          </a:endParaRPr>
        </a:p>
      </dgm:t>
    </dgm:pt>
    <dgm:pt modelId="{AC897B33-3D0C-4CE1-BCFB-5FC6847504DA}" type="parTrans" cxnId="{E005A2FD-52A4-4F7E-8F3C-86F535B676F7}">
      <dgm:prSet/>
      <dgm:spPr/>
      <dgm:t>
        <a:bodyPr/>
        <a:lstStyle/>
        <a:p>
          <a:endParaRPr lang="ru-RU"/>
        </a:p>
      </dgm:t>
    </dgm:pt>
    <dgm:pt modelId="{C156E6D8-086B-49BF-8401-628AF0BBA0BE}" type="sibTrans" cxnId="{E005A2FD-52A4-4F7E-8F3C-86F535B676F7}">
      <dgm:prSet/>
      <dgm:spPr/>
      <dgm:t>
        <a:bodyPr/>
        <a:lstStyle/>
        <a:p>
          <a:endParaRPr lang="ru-RU"/>
        </a:p>
      </dgm:t>
    </dgm:pt>
    <dgm:pt modelId="{72D424D0-FFFC-4F1A-924C-8FDC12026036}">
      <dgm:prSet phldrT="[Текст]" custT="1"/>
      <dgm:spPr/>
      <dgm:t>
        <a:bodyPr/>
        <a:lstStyle/>
        <a:p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Кабинет массажа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DF444F3-A1D2-40F6-AF5D-08F54518B1A9}" type="parTrans" cxnId="{E507C876-766D-4DE6-B4D8-B9E77880FA1A}">
      <dgm:prSet/>
      <dgm:spPr/>
      <dgm:t>
        <a:bodyPr/>
        <a:lstStyle/>
        <a:p>
          <a:endParaRPr lang="ru-RU"/>
        </a:p>
      </dgm:t>
    </dgm:pt>
    <dgm:pt modelId="{AE0E995B-3749-4C33-94A5-82F2447A324D}" type="sibTrans" cxnId="{E507C876-766D-4DE6-B4D8-B9E77880FA1A}">
      <dgm:prSet/>
      <dgm:spPr/>
      <dgm:t>
        <a:bodyPr/>
        <a:lstStyle/>
        <a:p>
          <a:endParaRPr lang="ru-RU"/>
        </a:p>
      </dgm:t>
    </dgm:pt>
    <dgm:pt modelId="{361E694E-C188-417F-8351-48C3B53C1A67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Светолечение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F95E27-7C65-4E5D-9AF2-67A7F99D5F3F}" type="parTrans" cxnId="{97EA5308-E760-4CB5-9EAD-A882AAF01330}">
      <dgm:prSet/>
      <dgm:spPr/>
      <dgm:t>
        <a:bodyPr/>
        <a:lstStyle/>
        <a:p>
          <a:endParaRPr lang="ru-RU"/>
        </a:p>
      </dgm:t>
    </dgm:pt>
    <dgm:pt modelId="{07D93387-A87C-4453-83EE-A4296D90F6E7}" type="sibTrans" cxnId="{97EA5308-E760-4CB5-9EAD-A882AAF01330}">
      <dgm:prSet/>
      <dgm:spPr/>
      <dgm:t>
        <a:bodyPr/>
        <a:lstStyle/>
        <a:p>
          <a:endParaRPr lang="ru-RU"/>
        </a:p>
      </dgm:t>
    </dgm:pt>
    <dgm:pt modelId="{9038F793-F5C0-4004-89F4-91C1445BE688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Электросон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AFC7C49-657C-4134-965C-4D1FFB737C7F}" type="parTrans" cxnId="{86D329D4-B4E5-485F-9E1E-89807979EB1E}">
      <dgm:prSet/>
      <dgm:spPr/>
      <dgm:t>
        <a:bodyPr/>
        <a:lstStyle/>
        <a:p>
          <a:endParaRPr lang="ru-RU"/>
        </a:p>
      </dgm:t>
    </dgm:pt>
    <dgm:pt modelId="{926995C6-FD59-4339-911B-128EF3EFB880}" type="sibTrans" cxnId="{86D329D4-B4E5-485F-9E1E-89807979EB1E}">
      <dgm:prSet/>
      <dgm:spPr/>
      <dgm:t>
        <a:bodyPr/>
        <a:lstStyle/>
        <a:p>
          <a:endParaRPr lang="ru-RU"/>
        </a:p>
      </dgm:t>
    </dgm:pt>
    <dgm:pt modelId="{9582539C-178B-4594-8E24-24A1B87A74C7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Ингаляции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5CA780-D1B3-46AE-8B08-8ADABC01F25B}" type="parTrans" cxnId="{05F714EE-78EB-476F-869A-3D164AD7F02D}">
      <dgm:prSet/>
      <dgm:spPr/>
      <dgm:t>
        <a:bodyPr/>
        <a:lstStyle/>
        <a:p>
          <a:endParaRPr lang="ru-RU"/>
        </a:p>
      </dgm:t>
    </dgm:pt>
    <dgm:pt modelId="{ED6A4D12-3F0E-4419-B829-2882430892A7}" type="sibTrans" cxnId="{05F714EE-78EB-476F-869A-3D164AD7F02D}">
      <dgm:prSet/>
      <dgm:spPr/>
      <dgm:t>
        <a:bodyPr/>
        <a:lstStyle/>
        <a:p>
          <a:endParaRPr lang="ru-RU"/>
        </a:p>
      </dgm:t>
    </dgm:pt>
    <dgm:pt modelId="{29B832F6-D398-415F-BF83-47BE17055BEC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Кабинет ЛФК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837B19-B6A4-4CFE-A91D-541603630092}" type="parTrans" cxnId="{09631ABC-0A57-476B-A56A-DC62CEE6590D}">
      <dgm:prSet/>
      <dgm:spPr/>
      <dgm:t>
        <a:bodyPr/>
        <a:lstStyle/>
        <a:p>
          <a:endParaRPr lang="ru-RU"/>
        </a:p>
      </dgm:t>
    </dgm:pt>
    <dgm:pt modelId="{32760BC8-365C-4D5C-9E52-F0BCAA982A06}" type="sibTrans" cxnId="{09631ABC-0A57-476B-A56A-DC62CEE6590D}">
      <dgm:prSet/>
      <dgm:spPr/>
      <dgm:t>
        <a:bodyPr/>
        <a:lstStyle/>
        <a:p>
          <a:endParaRPr lang="ru-RU"/>
        </a:p>
      </dgm:t>
    </dgm:pt>
    <dgm:pt modelId="{539659CF-A626-4E38-8362-D8B010C5767C}" type="pres">
      <dgm:prSet presAssocID="{4CA41BA1-6A5B-41E8-954F-A076BACAA76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D5CF066-432F-4AA1-A7AA-452427D9F401}" type="pres">
      <dgm:prSet presAssocID="{F5854083-A9E1-4BD1-9CBC-AA5F9C63A1AA}" presName="centerShape" presStyleLbl="node0" presStyleIdx="0" presStyleCnt="1" custScaleX="202779" custScaleY="48135" custLinFactNeighborX="-662" custLinFactNeighborY="-12349"/>
      <dgm:spPr/>
      <dgm:t>
        <a:bodyPr/>
        <a:lstStyle/>
        <a:p>
          <a:endParaRPr lang="ru-RU"/>
        </a:p>
      </dgm:t>
    </dgm:pt>
    <dgm:pt modelId="{AFF2DA81-E0BB-49C1-B284-632073DCF3E2}" type="pres">
      <dgm:prSet presAssocID="{AC897B33-3D0C-4CE1-BCFB-5FC6847504DA}" presName="parTrans" presStyleLbl="bgSibTrans2D1" presStyleIdx="0" presStyleCnt="6"/>
      <dgm:spPr/>
      <dgm:t>
        <a:bodyPr/>
        <a:lstStyle/>
        <a:p>
          <a:endParaRPr lang="ru-RU"/>
        </a:p>
      </dgm:t>
    </dgm:pt>
    <dgm:pt modelId="{88C1448D-81A9-476F-B633-CBFE9485BBBB}" type="pres">
      <dgm:prSet presAssocID="{A29FDA48-C7C1-4DF1-A765-50350DBB7BB4}" presName="node" presStyleLbl="node1" presStyleIdx="0" presStyleCnt="6" custScaleX="136091" custRadScaleRad="117138" custRadScaleInc="-7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418D3D-8A64-41DC-B178-638AC9A56FFA}" type="pres">
      <dgm:prSet presAssocID="{6DF444F3-A1D2-40F6-AF5D-08F54518B1A9}" presName="parTrans" presStyleLbl="bgSibTrans2D1" presStyleIdx="1" presStyleCnt="6"/>
      <dgm:spPr/>
      <dgm:t>
        <a:bodyPr/>
        <a:lstStyle/>
        <a:p>
          <a:endParaRPr lang="ru-RU"/>
        </a:p>
      </dgm:t>
    </dgm:pt>
    <dgm:pt modelId="{5E7E74AF-40FB-4B52-9088-1D9590CFDC1F}" type="pres">
      <dgm:prSet presAssocID="{72D424D0-FFFC-4F1A-924C-8FDC12026036}" presName="node" presStyleLbl="node1" presStyleIdx="1" presStyleCnt="6" custScaleX="136091" custRadScaleRad="124832" custRadScaleInc="-246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730267-CFFE-4A65-B723-92A35E547AF6}" type="pres">
      <dgm:prSet presAssocID="{99F95E27-7C65-4E5D-9AF2-67A7F99D5F3F}" presName="parTrans" presStyleLbl="bgSibTrans2D1" presStyleIdx="2" presStyleCnt="6"/>
      <dgm:spPr/>
      <dgm:t>
        <a:bodyPr/>
        <a:lstStyle/>
        <a:p>
          <a:endParaRPr lang="ru-RU"/>
        </a:p>
      </dgm:t>
    </dgm:pt>
    <dgm:pt modelId="{362F1EE7-60C9-4857-8B59-0A7856506DBE}" type="pres">
      <dgm:prSet presAssocID="{361E694E-C188-417F-8351-48C3B53C1A67}" presName="node" presStyleLbl="node1" presStyleIdx="2" presStyleCnt="6" custScaleX="136091" custRadScaleRad="109187" custRadScaleInc="-296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2EDE90-D5E1-4358-BAC1-082B9F228BF5}" type="pres">
      <dgm:prSet presAssocID="{BAFC7C49-657C-4134-965C-4D1FFB737C7F}" presName="parTrans" presStyleLbl="bgSibTrans2D1" presStyleIdx="3" presStyleCnt="6"/>
      <dgm:spPr/>
      <dgm:t>
        <a:bodyPr/>
        <a:lstStyle/>
        <a:p>
          <a:endParaRPr lang="ru-RU"/>
        </a:p>
      </dgm:t>
    </dgm:pt>
    <dgm:pt modelId="{61825D79-8020-4007-84A5-8A893E48B772}" type="pres">
      <dgm:prSet presAssocID="{9038F793-F5C0-4004-89F4-91C1445BE688}" presName="node" presStyleLbl="node1" presStyleIdx="3" presStyleCnt="6" custScaleX="136091" custRadScaleRad="107685" custRadScaleInc="242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D7FE0-B0C5-49B1-ADF8-659B714FB7C5}" type="pres">
      <dgm:prSet presAssocID="{6B5CA780-D1B3-46AE-8B08-8ADABC01F25B}" presName="parTrans" presStyleLbl="bgSibTrans2D1" presStyleIdx="4" presStyleCnt="6"/>
      <dgm:spPr/>
      <dgm:t>
        <a:bodyPr/>
        <a:lstStyle/>
        <a:p>
          <a:endParaRPr lang="ru-RU"/>
        </a:p>
      </dgm:t>
    </dgm:pt>
    <dgm:pt modelId="{F2E74948-0019-4FC5-8BE3-5F6D67739D84}" type="pres">
      <dgm:prSet presAssocID="{9582539C-178B-4594-8E24-24A1B87A74C7}" presName="node" presStyleLbl="node1" presStyleIdx="4" presStyleCnt="6" custScaleX="136091" custRadScaleRad="128459" custRadScaleInc="276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54F993-5D7D-41C3-8C74-93ABC8B6073B}" type="pres">
      <dgm:prSet presAssocID="{E1837B19-B6A4-4CFE-A91D-541603630092}" presName="parTrans" presStyleLbl="bgSibTrans2D1" presStyleIdx="5" presStyleCnt="6"/>
      <dgm:spPr/>
      <dgm:t>
        <a:bodyPr/>
        <a:lstStyle/>
        <a:p>
          <a:endParaRPr lang="ru-RU"/>
        </a:p>
      </dgm:t>
    </dgm:pt>
    <dgm:pt modelId="{45EFC954-B334-4AD3-9D52-D501D2980890}" type="pres">
      <dgm:prSet presAssocID="{29B832F6-D398-415F-BF83-47BE17055BEC}" presName="node" presStyleLbl="node1" presStyleIdx="5" presStyleCnt="6" custScaleX="136091" custRadScaleRad="116233" custRadScaleInc="7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7EA5308-E760-4CB5-9EAD-A882AAF01330}" srcId="{F5854083-A9E1-4BD1-9CBC-AA5F9C63A1AA}" destId="{361E694E-C188-417F-8351-48C3B53C1A67}" srcOrd="2" destOrd="0" parTransId="{99F95E27-7C65-4E5D-9AF2-67A7F99D5F3F}" sibTransId="{07D93387-A87C-4453-83EE-A4296D90F6E7}"/>
    <dgm:cxn modelId="{C80EAEB1-299E-4FEE-98A6-8A89BD01E033}" type="presOf" srcId="{F5854083-A9E1-4BD1-9CBC-AA5F9C63A1AA}" destId="{0D5CF066-432F-4AA1-A7AA-452427D9F401}" srcOrd="0" destOrd="0" presId="urn:microsoft.com/office/officeart/2005/8/layout/radial4"/>
    <dgm:cxn modelId="{E005A2FD-52A4-4F7E-8F3C-86F535B676F7}" srcId="{F5854083-A9E1-4BD1-9CBC-AA5F9C63A1AA}" destId="{A29FDA48-C7C1-4DF1-A765-50350DBB7BB4}" srcOrd="0" destOrd="0" parTransId="{AC897B33-3D0C-4CE1-BCFB-5FC6847504DA}" sibTransId="{C156E6D8-086B-49BF-8401-628AF0BBA0BE}"/>
    <dgm:cxn modelId="{38171CFE-2DC9-41F0-B0E3-0DD631CAF281}" type="presOf" srcId="{E1837B19-B6A4-4CFE-A91D-541603630092}" destId="{E154F993-5D7D-41C3-8C74-93ABC8B6073B}" srcOrd="0" destOrd="0" presId="urn:microsoft.com/office/officeart/2005/8/layout/radial4"/>
    <dgm:cxn modelId="{8E95786B-C91B-4F2C-9687-888EB02C5630}" type="presOf" srcId="{BAFC7C49-657C-4134-965C-4D1FFB737C7F}" destId="{1D2EDE90-D5E1-4358-BAC1-082B9F228BF5}" srcOrd="0" destOrd="0" presId="urn:microsoft.com/office/officeart/2005/8/layout/radial4"/>
    <dgm:cxn modelId="{4655B075-EF8D-4C75-922E-E0E53B93DA87}" type="presOf" srcId="{9038F793-F5C0-4004-89F4-91C1445BE688}" destId="{61825D79-8020-4007-84A5-8A893E48B772}" srcOrd="0" destOrd="0" presId="urn:microsoft.com/office/officeart/2005/8/layout/radial4"/>
    <dgm:cxn modelId="{E507C876-766D-4DE6-B4D8-B9E77880FA1A}" srcId="{F5854083-A9E1-4BD1-9CBC-AA5F9C63A1AA}" destId="{72D424D0-FFFC-4F1A-924C-8FDC12026036}" srcOrd="1" destOrd="0" parTransId="{6DF444F3-A1D2-40F6-AF5D-08F54518B1A9}" sibTransId="{AE0E995B-3749-4C33-94A5-82F2447A324D}"/>
    <dgm:cxn modelId="{94C9F4F6-9AA9-4045-8EA2-A72668DD9331}" type="presOf" srcId="{9582539C-178B-4594-8E24-24A1B87A74C7}" destId="{F2E74948-0019-4FC5-8BE3-5F6D67739D84}" srcOrd="0" destOrd="0" presId="urn:microsoft.com/office/officeart/2005/8/layout/radial4"/>
    <dgm:cxn modelId="{8CC71E15-C8F6-4ECE-8476-656DE57FF7F4}" type="presOf" srcId="{4CA41BA1-6A5B-41E8-954F-A076BACAA764}" destId="{539659CF-A626-4E38-8362-D8B010C5767C}" srcOrd="0" destOrd="0" presId="urn:microsoft.com/office/officeart/2005/8/layout/radial4"/>
    <dgm:cxn modelId="{05F714EE-78EB-476F-869A-3D164AD7F02D}" srcId="{F5854083-A9E1-4BD1-9CBC-AA5F9C63A1AA}" destId="{9582539C-178B-4594-8E24-24A1B87A74C7}" srcOrd="4" destOrd="0" parTransId="{6B5CA780-D1B3-46AE-8B08-8ADABC01F25B}" sibTransId="{ED6A4D12-3F0E-4419-B829-2882430892A7}"/>
    <dgm:cxn modelId="{C5EBFE36-ED84-4BC4-AFA8-9201384E5476}" type="presOf" srcId="{6DF444F3-A1D2-40F6-AF5D-08F54518B1A9}" destId="{72418D3D-8A64-41DC-B178-638AC9A56FFA}" srcOrd="0" destOrd="0" presId="urn:microsoft.com/office/officeart/2005/8/layout/radial4"/>
    <dgm:cxn modelId="{EB268023-8D6F-4457-A292-BFF2A2DBA43F}" type="presOf" srcId="{6B5CA780-D1B3-46AE-8B08-8ADABC01F25B}" destId="{92FD7FE0-B0C5-49B1-ADF8-659B714FB7C5}" srcOrd="0" destOrd="0" presId="urn:microsoft.com/office/officeart/2005/8/layout/radial4"/>
    <dgm:cxn modelId="{09631ABC-0A57-476B-A56A-DC62CEE6590D}" srcId="{F5854083-A9E1-4BD1-9CBC-AA5F9C63A1AA}" destId="{29B832F6-D398-415F-BF83-47BE17055BEC}" srcOrd="5" destOrd="0" parTransId="{E1837B19-B6A4-4CFE-A91D-541603630092}" sibTransId="{32760BC8-365C-4D5C-9E52-F0BCAA982A06}"/>
    <dgm:cxn modelId="{86D329D4-B4E5-485F-9E1E-89807979EB1E}" srcId="{F5854083-A9E1-4BD1-9CBC-AA5F9C63A1AA}" destId="{9038F793-F5C0-4004-89F4-91C1445BE688}" srcOrd="3" destOrd="0" parTransId="{BAFC7C49-657C-4134-965C-4D1FFB737C7F}" sibTransId="{926995C6-FD59-4339-911B-128EF3EFB880}"/>
    <dgm:cxn modelId="{C4AE85B5-E3EA-4FAA-838B-4EF1379E4781}" srcId="{4CA41BA1-6A5B-41E8-954F-A076BACAA764}" destId="{F5854083-A9E1-4BD1-9CBC-AA5F9C63A1AA}" srcOrd="0" destOrd="0" parTransId="{FE0E02A1-7F79-42D8-B9D6-79A2DACA1965}" sibTransId="{5CBB0CCA-B44D-42B1-AABA-07DA68D32C7C}"/>
    <dgm:cxn modelId="{01695281-180D-49A9-ACAB-825EBE085E0F}" type="presOf" srcId="{99F95E27-7C65-4E5D-9AF2-67A7F99D5F3F}" destId="{69730267-CFFE-4A65-B723-92A35E547AF6}" srcOrd="0" destOrd="0" presId="urn:microsoft.com/office/officeart/2005/8/layout/radial4"/>
    <dgm:cxn modelId="{3EBD9069-9B0C-48B7-9669-3DAEBE796472}" type="presOf" srcId="{A29FDA48-C7C1-4DF1-A765-50350DBB7BB4}" destId="{88C1448D-81A9-476F-B633-CBFE9485BBBB}" srcOrd="0" destOrd="0" presId="urn:microsoft.com/office/officeart/2005/8/layout/radial4"/>
    <dgm:cxn modelId="{C12C6665-258F-4A66-9CC2-76F383A6D65C}" type="presOf" srcId="{72D424D0-FFFC-4F1A-924C-8FDC12026036}" destId="{5E7E74AF-40FB-4B52-9088-1D9590CFDC1F}" srcOrd="0" destOrd="0" presId="urn:microsoft.com/office/officeart/2005/8/layout/radial4"/>
    <dgm:cxn modelId="{C93BC1CA-F744-4D89-AEE7-2BE55A846A86}" type="presOf" srcId="{29B832F6-D398-415F-BF83-47BE17055BEC}" destId="{45EFC954-B334-4AD3-9D52-D501D2980890}" srcOrd="0" destOrd="0" presId="urn:microsoft.com/office/officeart/2005/8/layout/radial4"/>
    <dgm:cxn modelId="{A674468D-4CFA-490F-9162-99F659355E60}" type="presOf" srcId="{361E694E-C188-417F-8351-48C3B53C1A67}" destId="{362F1EE7-60C9-4857-8B59-0A7856506DBE}" srcOrd="0" destOrd="0" presId="urn:microsoft.com/office/officeart/2005/8/layout/radial4"/>
    <dgm:cxn modelId="{48FBFCF6-0653-41F1-8591-643F28F544C6}" type="presOf" srcId="{AC897B33-3D0C-4CE1-BCFB-5FC6847504DA}" destId="{AFF2DA81-E0BB-49C1-B284-632073DCF3E2}" srcOrd="0" destOrd="0" presId="urn:microsoft.com/office/officeart/2005/8/layout/radial4"/>
    <dgm:cxn modelId="{8B431F3B-A8B9-488B-8B6F-E531F3B62FDF}" type="presParOf" srcId="{539659CF-A626-4E38-8362-D8B010C5767C}" destId="{0D5CF066-432F-4AA1-A7AA-452427D9F401}" srcOrd="0" destOrd="0" presId="urn:microsoft.com/office/officeart/2005/8/layout/radial4"/>
    <dgm:cxn modelId="{2E62D7D1-AC23-4B00-819E-28DDB828ECD1}" type="presParOf" srcId="{539659CF-A626-4E38-8362-D8B010C5767C}" destId="{AFF2DA81-E0BB-49C1-B284-632073DCF3E2}" srcOrd="1" destOrd="0" presId="urn:microsoft.com/office/officeart/2005/8/layout/radial4"/>
    <dgm:cxn modelId="{23228D5B-0D1A-4DA7-A1A6-49A4BB012C22}" type="presParOf" srcId="{539659CF-A626-4E38-8362-D8B010C5767C}" destId="{88C1448D-81A9-476F-B633-CBFE9485BBBB}" srcOrd="2" destOrd="0" presId="urn:microsoft.com/office/officeart/2005/8/layout/radial4"/>
    <dgm:cxn modelId="{1EEC50C7-E20C-47E4-8AFD-2BF2C38DAD55}" type="presParOf" srcId="{539659CF-A626-4E38-8362-D8B010C5767C}" destId="{72418D3D-8A64-41DC-B178-638AC9A56FFA}" srcOrd="3" destOrd="0" presId="urn:microsoft.com/office/officeart/2005/8/layout/radial4"/>
    <dgm:cxn modelId="{DAA1180C-9F1D-4431-A169-4BC2B4E6E373}" type="presParOf" srcId="{539659CF-A626-4E38-8362-D8B010C5767C}" destId="{5E7E74AF-40FB-4B52-9088-1D9590CFDC1F}" srcOrd="4" destOrd="0" presId="urn:microsoft.com/office/officeart/2005/8/layout/radial4"/>
    <dgm:cxn modelId="{81843FB7-3156-4D54-A9B8-D6E9EA8033FB}" type="presParOf" srcId="{539659CF-A626-4E38-8362-D8B010C5767C}" destId="{69730267-CFFE-4A65-B723-92A35E547AF6}" srcOrd="5" destOrd="0" presId="urn:microsoft.com/office/officeart/2005/8/layout/radial4"/>
    <dgm:cxn modelId="{8B9DEE0E-6D6F-4D02-B973-1B8725A146AA}" type="presParOf" srcId="{539659CF-A626-4E38-8362-D8B010C5767C}" destId="{362F1EE7-60C9-4857-8B59-0A7856506DBE}" srcOrd="6" destOrd="0" presId="urn:microsoft.com/office/officeart/2005/8/layout/radial4"/>
    <dgm:cxn modelId="{5FD73F59-5135-4635-8D7A-754BE49D97EA}" type="presParOf" srcId="{539659CF-A626-4E38-8362-D8B010C5767C}" destId="{1D2EDE90-D5E1-4358-BAC1-082B9F228BF5}" srcOrd="7" destOrd="0" presId="urn:microsoft.com/office/officeart/2005/8/layout/radial4"/>
    <dgm:cxn modelId="{72D7F8F8-2DBD-40D0-9E45-CF8F9FBBDE28}" type="presParOf" srcId="{539659CF-A626-4E38-8362-D8B010C5767C}" destId="{61825D79-8020-4007-84A5-8A893E48B772}" srcOrd="8" destOrd="0" presId="urn:microsoft.com/office/officeart/2005/8/layout/radial4"/>
    <dgm:cxn modelId="{4844BE6A-2069-4D05-BB71-0B3AEB049DDE}" type="presParOf" srcId="{539659CF-A626-4E38-8362-D8B010C5767C}" destId="{92FD7FE0-B0C5-49B1-ADF8-659B714FB7C5}" srcOrd="9" destOrd="0" presId="urn:microsoft.com/office/officeart/2005/8/layout/radial4"/>
    <dgm:cxn modelId="{F7ABA264-2B4F-48DD-A846-88B2D0F17490}" type="presParOf" srcId="{539659CF-A626-4E38-8362-D8B010C5767C}" destId="{F2E74948-0019-4FC5-8BE3-5F6D67739D84}" srcOrd="10" destOrd="0" presId="urn:microsoft.com/office/officeart/2005/8/layout/radial4"/>
    <dgm:cxn modelId="{8F66C917-7E9F-4FCF-8C1F-A11220ACB05F}" type="presParOf" srcId="{539659CF-A626-4E38-8362-D8B010C5767C}" destId="{E154F993-5D7D-41C3-8C74-93ABC8B6073B}" srcOrd="11" destOrd="0" presId="urn:microsoft.com/office/officeart/2005/8/layout/radial4"/>
    <dgm:cxn modelId="{154B0C2B-F585-4661-89B3-C7366CB027D2}" type="presParOf" srcId="{539659CF-A626-4E38-8362-D8B010C5767C}" destId="{45EFC954-B334-4AD3-9D52-D501D2980890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31DEEC-6188-4D13-A1C0-7C7F458A1F62}">
      <dsp:nvSpPr>
        <dsp:cNvPr id="0" name=""/>
        <dsp:cNvSpPr/>
      </dsp:nvSpPr>
      <dsp:spPr>
        <a:xfrm>
          <a:off x="7919073" y="2110248"/>
          <a:ext cx="995478" cy="10784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59319"/>
              </a:lnTo>
              <a:lnTo>
                <a:pt x="995478" y="1059319"/>
              </a:lnTo>
              <a:lnTo>
                <a:pt x="995478" y="107845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11AD8F-3B18-4452-9B0C-BDFC6C5D7B5D}">
      <dsp:nvSpPr>
        <dsp:cNvPr id="0" name=""/>
        <dsp:cNvSpPr/>
      </dsp:nvSpPr>
      <dsp:spPr>
        <a:xfrm>
          <a:off x="7288139" y="2110248"/>
          <a:ext cx="630933" cy="1746101"/>
        </a:xfrm>
        <a:custGeom>
          <a:avLst/>
          <a:gdLst/>
          <a:ahLst/>
          <a:cxnLst/>
          <a:rect l="0" t="0" r="0" b="0"/>
          <a:pathLst>
            <a:path>
              <a:moveTo>
                <a:pt x="630933" y="0"/>
              </a:moveTo>
              <a:lnTo>
                <a:pt x="630933" y="1726968"/>
              </a:lnTo>
              <a:lnTo>
                <a:pt x="0" y="1726968"/>
              </a:lnTo>
              <a:lnTo>
                <a:pt x="0" y="174610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A64F99-BA14-4550-B306-39F96B9156C6}">
      <dsp:nvSpPr>
        <dsp:cNvPr id="0" name=""/>
        <dsp:cNvSpPr/>
      </dsp:nvSpPr>
      <dsp:spPr>
        <a:xfrm>
          <a:off x="6961237" y="2110248"/>
          <a:ext cx="957835" cy="726133"/>
        </a:xfrm>
        <a:custGeom>
          <a:avLst/>
          <a:gdLst/>
          <a:ahLst/>
          <a:cxnLst/>
          <a:rect l="0" t="0" r="0" b="0"/>
          <a:pathLst>
            <a:path>
              <a:moveTo>
                <a:pt x="957835" y="0"/>
              </a:moveTo>
              <a:lnTo>
                <a:pt x="957835" y="707000"/>
              </a:lnTo>
              <a:lnTo>
                <a:pt x="0" y="707000"/>
              </a:lnTo>
              <a:lnTo>
                <a:pt x="0" y="72613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85C2E8-52B7-46D5-A30F-235B3085AEAD}">
      <dsp:nvSpPr>
        <dsp:cNvPr id="0" name=""/>
        <dsp:cNvSpPr/>
      </dsp:nvSpPr>
      <dsp:spPr>
        <a:xfrm>
          <a:off x="4949517" y="1420181"/>
          <a:ext cx="2969555" cy="3948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5740"/>
              </a:lnTo>
              <a:lnTo>
                <a:pt x="2969555" y="375740"/>
              </a:lnTo>
              <a:lnTo>
                <a:pt x="2969555" y="39487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0C686F-B7A7-48AA-9F05-0A219926EDAB}">
      <dsp:nvSpPr>
        <dsp:cNvPr id="0" name=""/>
        <dsp:cNvSpPr/>
      </dsp:nvSpPr>
      <dsp:spPr>
        <a:xfrm>
          <a:off x="5083233" y="2103401"/>
          <a:ext cx="141365" cy="2039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768"/>
              </a:lnTo>
              <a:lnTo>
                <a:pt x="141365" y="184768"/>
              </a:lnTo>
              <a:lnTo>
                <a:pt x="141365" y="20390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BD6189-1233-49FB-A30D-6FC62A9A36D3}">
      <dsp:nvSpPr>
        <dsp:cNvPr id="0" name=""/>
        <dsp:cNvSpPr/>
      </dsp:nvSpPr>
      <dsp:spPr>
        <a:xfrm>
          <a:off x="4949517" y="1420181"/>
          <a:ext cx="133715" cy="3385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9423"/>
              </a:lnTo>
              <a:lnTo>
                <a:pt x="133715" y="319423"/>
              </a:lnTo>
              <a:lnTo>
                <a:pt x="133715" y="33855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0CACA9-881E-440E-B34D-3D653131DEDE}">
      <dsp:nvSpPr>
        <dsp:cNvPr id="0" name=""/>
        <dsp:cNvSpPr/>
      </dsp:nvSpPr>
      <dsp:spPr>
        <a:xfrm>
          <a:off x="2069620" y="2148905"/>
          <a:ext cx="1323326" cy="3826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3511"/>
              </a:lnTo>
              <a:lnTo>
                <a:pt x="1323326" y="363511"/>
              </a:lnTo>
              <a:lnTo>
                <a:pt x="1323326" y="38264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4A3318-56D7-4676-BE88-F491047EA708}">
      <dsp:nvSpPr>
        <dsp:cNvPr id="0" name=""/>
        <dsp:cNvSpPr/>
      </dsp:nvSpPr>
      <dsp:spPr>
        <a:xfrm>
          <a:off x="2023900" y="2148905"/>
          <a:ext cx="91440" cy="150210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82975"/>
              </a:lnTo>
              <a:lnTo>
                <a:pt x="98362" y="1482975"/>
              </a:lnTo>
              <a:lnTo>
                <a:pt x="98362" y="150210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F637F5-0AD3-4419-82DB-DAA8364AA6D3}">
      <dsp:nvSpPr>
        <dsp:cNvPr id="0" name=""/>
        <dsp:cNvSpPr/>
      </dsp:nvSpPr>
      <dsp:spPr>
        <a:xfrm>
          <a:off x="981501" y="2148905"/>
          <a:ext cx="1088118" cy="376235"/>
        </a:xfrm>
        <a:custGeom>
          <a:avLst/>
          <a:gdLst/>
          <a:ahLst/>
          <a:cxnLst/>
          <a:rect l="0" t="0" r="0" b="0"/>
          <a:pathLst>
            <a:path>
              <a:moveTo>
                <a:pt x="1088118" y="0"/>
              </a:moveTo>
              <a:lnTo>
                <a:pt x="1088118" y="357102"/>
              </a:lnTo>
              <a:lnTo>
                <a:pt x="0" y="357102"/>
              </a:lnTo>
              <a:lnTo>
                <a:pt x="0" y="376235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8CD775-BB95-41F3-815D-B2C2F7590CF2}">
      <dsp:nvSpPr>
        <dsp:cNvPr id="0" name=""/>
        <dsp:cNvSpPr/>
      </dsp:nvSpPr>
      <dsp:spPr>
        <a:xfrm>
          <a:off x="2069620" y="1420181"/>
          <a:ext cx="2879897" cy="388515"/>
        </a:xfrm>
        <a:custGeom>
          <a:avLst/>
          <a:gdLst/>
          <a:ahLst/>
          <a:cxnLst/>
          <a:rect l="0" t="0" r="0" b="0"/>
          <a:pathLst>
            <a:path>
              <a:moveTo>
                <a:pt x="2879897" y="0"/>
              </a:moveTo>
              <a:lnTo>
                <a:pt x="2879897" y="369381"/>
              </a:lnTo>
              <a:lnTo>
                <a:pt x="0" y="369381"/>
              </a:lnTo>
              <a:lnTo>
                <a:pt x="0" y="38851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874622-19D0-48DC-8CB3-9418F1C8D766}">
      <dsp:nvSpPr>
        <dsp:cNvPr id="0" name=""/>
        <dsp:cNvSpPr/>
      </dsp:nvSpPr>
      <dsp:spPr>
        <a:xfrm>
          <a:off x="3675376" y="938762"/>
          <a:ext cx="2548282" cy="4814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34188AD-2B0B-4A25-938C-85AD9CF861F8}">
      <dsp:nvSpPr>
        <dsp:cNvPr id="0" name=""/>
        <dsp:cNvSpPr/>
      </dsp:nvSpPr>
      <dsp:spPr>
        <a:xfrm>
          <a:off x="3698325" y="960564"/>
          <a:ext cx="2548282" cy="4814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Регистратура</a:t>
          </a:r>
          <a:endParaRPr lang="ru-RU" sz="2400" kern="1200" dirty="0"/>
        </a:p>
      </dsp:txBody>
      <dsp:txXfrm>
        <a:off x="3712425" y="974664"/>
        <a:ext cx="2520082" cy="453218"/>
      </dsp:txXfrm>
    </dsp:sp>
    <dsp:sp modelId="{21E65C13-865D-4821-9BC0-43004A69EA2E}">
      <dsp:nvSpPr>
        <dsp:cNvPr id="0" name=""/>
        <dsp:cNvSpPr/>
      </dsp:nvSpPr>
      <dsp:spPr>
        <a:xfrm>
          <a:off x="1590824" y="1808697"/>
          <a:ext cx="957590" cy="3402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B00F728-9321-4BDE-8A72-62C6A508C488}">
      <dsp:nvSpPr>
        <dsp:cNvPr id="0" name=""/>
        <dsp:cNvSpPr/>
      </dsp:nvSpPr>
      <dsp:spPr>
        <a:xfrm>
          <a:off x="1613773" y="1830498"/>
          <a:ext cx="957590" cy="3402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1 этаж</a:t>
          </a:r>
          <a:endParaRPr lang="ru-RU" sz="2000" kern="1200" dirty="0"/>
        </a:p>
      </dsp:txBody>
      <dsp:txXfrm>
        <a:off x="1623737" y="1840462"/>
        <a:ext cx="937662" cy="320280"/>
      </dsp:txXfrm>
    </dsp:sp>
    <dsp:sp modelId="{DFFF06FA-86F2-441A-AF2E-6CF63F12B25C}">
      <dsp:nvSpPr>
        <dsp:cNvPr id="0" name=""/>
        <dsp:cNvSpPr/>
      </dsp:nvSpPr>
      <dsp:spPr>
        <a:xfrm>
          <a:off x="324806" y="2525141"/>
          <a:ext cx="1313390" cy="5476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6CA061F-1849-4B8E-B012-E6396854DED8}">
      <dsp:nvSpPr>
        <dsp:cNvPr id="0" name=""/>
        <dsp:cNvSpPr/>
      </dsp:nvSpPr>
      <dsp:spPr>
        <a:xfrm>
          <a:off x="347755" y="2546942"/>
          <a:ext cx="1313390" cy="5476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Лаборатория</a:t>
          </a:r>
          <a:r>
            <a:rPr lang="ru-RU" sz="2000" kern="1200" dirty="0" smtClean="0"/>
            <a:t> </a:t>
          </a:r>
          <a:endParaRPr lang="ru-RU" sz="2000" kern="1200" dirty="0"/>
        </a:p>
      </dsp:txBody>
      <dsp:txXfrm>
        <a:off x="363795" y="2562982"/>
        <a:ext cx="1281310" cy="515552"/>
      </dsp:txXfrm>
    </dsp:sp>
    <dsp:sp modelId="{A8BAADDA-0F00-4D9C-9507-D9BF8291B250}">
      <dsp:nvSpPr>
        <dsp:cNvPr id="0" name=""/>
        <dsp:cNvSpPr/>
      </dsp:nvSpPr>
      <dsp:spPr>
        <a:xfrm>
          <a:off x="1443092" y="3651014"/>
          <a:ext cx="1358339" cy="9349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803CD6E-2F35-4978-86CA-2C8D3A4BAC94}">
      <dsp:nvSpPr>
        <dsp:cNvPr id="0" name=""/>
        <dsp:cNvSpPr/>
      </dsp:nvSpPr>
      <dsp:spPr>
        <a:xfrm>
          <a:off x="1466041" y="3672815"/>
          <a:ext cx="1358339" cy="9349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Отделение спортивной медицины</a:t>
          </a:r>
          <a:endParaRPr lang="ru-RU" sz="1800" kern="1200" dirty="0"/>
        </a:p>
      </dsp:txBody>
      <dsp:txXfrm>
        <a:off x="1493425" y="3700199"/>
        <a:ext cx="1303571" cy="880203"/>
      </dsp:txXfrm>
    </dsp:sp>
    <dsp:sp modelId="{B1F205A9-9C05-409C-8D82-D4064ACA8FF7}">
      <dsp:nvSpPr>
        <dsp:cNvPr id="0" name=""/>
        <dsp:cNvSpPr/>
      </dsp:nvSpPr>
      <dsp:spPr>
        <a:xfrm>
          <a:off x="2637284" y="2531550"/>
          <a:ext cx="1511325" cy="9670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10609C6-7F38-4A8A-AF6D-9EAEFAED3532}">
      <dsp:nvSpPr>
        <dsp:cNvPr id="0" name=""/>
        <dsp:cNvSpPr/>
      </dsp:nvSpPr>
      <dsp:spPr>
        <a:xfrm>
          <a:off x="2660233" y="2553352"/>
          <a:ext cx="1511325" cy="9670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Физиотерапевтическое</a:t>
          </a:r>
          <a:r>
            <a:rPr lang="en-US" sz="1700" kern="1200" dirty="0" smtClean="0"/>
            <a:t> </a:t>
          </a:r>
          <a:r>
            <a:rPr lang="ru-RU" sz="1700" kern="1200" dirty="0" smtClean="0"/>
            <a:t>отделение</a:t>
          </a:r>
          <a:endParaRPr lang="ru-RU" sz="1700" kern="1200" dirty="0"/>
        </a:p>
      </dsp:txBody>
      <dsp:txXfrm>
        <a:off x="2688558" y="2581677"/>
        <a:ext cx="1454675" cy="910442"/>
      </dsp:txXfrm>
    </dsp:sp>
    <dsp:sp modelId="{D803BAE7-3090-47E9-AB16-4ECE4FF3FAE8}">
      <dsp:nvSpPr>
        <dsp:cNvPr id="0" name=""/>
        <dsp:cNvSpPr/>
      </dsp:nvSpPr>
      <dsp:spPr>
        <a:xfrm>
          <a:off x="4578039" y="1758738"/>
          <a:ext cx="1010387" cy="3446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A910D2F-7344-4C63-891C-3477B4C45239}">
      <dsp:nvSpPr>
        <dsp:cNvPr id="0" name=""/>
        <dsp:cNvSpPr/>
      </dsp:nvSpPr>
      <dsp:spPr>
        <a:xfrm>
          <a:off x="4600988" y="1780539"/>
          <a:ext cx="1010387" cy="3446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2 этаж</a:t>
          </a:r>
          <a:endParaRPr lang="ru-RU" sz="2000" kern="1200" dirty="0"/>
        </a:p>
      </dsp:txBody>
      <dsp:txXfrm>
        <a:off x="4611083" y="1790634"/>
        <a:ext cx="990197" cy="324472"/>
      </dsp:txXfrm>
    </dsp:sp>
    <dsp:sp modelId="{1BD150BE-5DAB-4EF1-9A8E-A233C801E288}">
      <dsp:nvSpPr>
        <dsp:cNvPr id="0" name=""/>
        <dsp:cNvSpPr/>
      </dsp:nvSpPr>
      <dsp:spPr>
        <a:xfrm>
          <a:off x="4545782" y="2307302"/>
          <a:ext cx="1357633" cy="8300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AEAC101-4DC7-4F17-882B-F2B10CF0BB68}">
      <dsp:nvSpPr>
        <dsp:cNvPr id="0" name=""/>
        <dsp:cNvSpPr/>
      </dsp:nvSpPr>
      <dsp:spPr>
        <a:xfrm>
          <a:off x="4568730" y="2329104"/>
          <a:ext cx="1357633" cy="8300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Участковая педиатрическая служба</a:t>
          </a:r>
          <a:endParaRPr lang="ru-RU" sz="1700" kern="1200" dirty="0"/>
        </a:p>
      </dsp:txBody>
      <dsp:txXfrm>
        <a:off x="4593041" y="2353415"/>
        <a:ext cx="1309011" cy="781422"/>
      </dsp:txXfrm>
    </dsp:sp>
    <dsp:sp modelId="{AE511789-F44C-491E-8DA4-2498CAA5F007}">
      <dsp:nvSpPr>
        <dsp:cNvPr id="0" name=""/>
        <dsp:cNvSpPr/>
      </dsp:nvSpPr>
      <dsp:spPr>
        <a:xfrm>
          <a:off x="7300773" y="1815055"/>
          <a:ext cx="1236599" cy="2951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D9989C7-460C-4D10-B743-8CD6A9949CC6}">
      <dsp:nvSpPr>
        <dsp:cNvPr id="0" name=""/>
        <dsp:cNvSpPr/>
      </dsp:nvSpPr>
      <dsp:spPr>
        <a:xfrm>
          <a:off x="7323722" y="1836856"/>
          <a:ext cx="1236599" cy="2951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3 этаж</a:t>
          </a:r>
          <a:endParaRPr lang="ru-RU" sz="2000" kern="1200" dirty="0"/>
        </a:p>
      </dsp:txBody>
      <dsp:txXfrm>
        <a:off x="7332368" y="1845502"/>
        <a:ext cx="1219307" cy="277901"/>
      </dsp:txXfrm>
    </dsp:sp>
    <dsp:sp modelId="{E80A2129-2C41-4214-A123-7462E8EAFE8F}">
      <dsp:nvSpPr>
        <dsp:cNvPr id="0" name=""/>
        <dsp:cNvSpPr/>
      </dsp:nvSpPr>
      <dsp:spPr>
        <a:xfrm>
          <a:off x="6348445" y="2836382"/>
          <a:ext cx="1225584" cy="6330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7B41945-8452-453B-8C8B-4C83EECD2FC2}">
      <dsp:nvSpPr>
        <dsp:cNvPr id="0" name=""/>
        <dsp:cNvSpPr/>
      </dsp:nvSpPr>
      <dsp:spPr>
        <a:xfrm>
          <a:off x="6371394" y="2858183"/>
          <a:ext cx="1225584" cy="6330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Узкие специалисты</a:t>
          </a:r>
          <a:endParaRPr lang="ru-RU" sz="1400" b="1" kern="1200" dirty="0"/>
        </a:p>
      </dsp:txBody>
      <dsp:txXfrm>
        <a:off x="6389937" y="2876726"/>
        <a:ext cx="1188498" cy="596009"/>
      </dsp:txXfrm>
    </dsp:sp>
    <dsp:sp modelId="{292E7492-B912-40C9-A0FB-6A697D445238}">
      <dsp:nvSpPr>
        <dsp:cNvPr id="0" name=""/>
        <dsp:cNvSpPr/>
      </dsp:nvSpPr>
      <dsp:spPr>
        <a:xfrm>
          <a:off x="6505464" y="3856350"/>
          <a:ext cx="1565349" cy="8626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00AC349-0BDD-4E2A-8C9A-B46C84228A58}">
      <dsp:nvSpPr>
        <dsp:cNvPr id="0" name=""/>
        <dsp:cNvSpPr/>
      </dsp:nvSpPr>
      <dsp:spPr>
        <a:xfrm>
          <a:off x="6528413" y="3878151"/>
          <a:ext cx="1565349" cy="8626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Диагностические кабинеты</a:t>
          </a:r>
          <a:endParaRPr lang="ru-RU" sz="1800" kern="1200" dirty="0"/>
        </a:p>
      </dsp:txBody>
      <dsp:txXfrm>
        <a:off x="6553680" y="3903418"/>
        <a:ext cx="1514815" cy="812135"/>
      </dsp:txXfrm>
    </dsp:sp>
    <dsp:sp modelId="{4C63368C-88EC-45C1-A8CB-634FF1796EE8}">
      <dsp:nvSpPr>
        <dsp:cNvPr id="0" name=""/>
        <dsp:cNvSpPr/>
      </dsp:nvSpPr>
      <dsp:spPr>
        <a:xfrm>
          <a:off x="8373896" y="3188701"/>
          <a:ext cx="1081311" cy="9354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31D82FE-6341-4971-B5B8-F0413BC7C754}">
      <dsp:nvSpPr>
        <dsp:cNvPr id="0" name=""/>
        <dsp:cNvSpPr/>
      </dsp:nvSpPr>
      <dsp:spPr>
        <a:xfrm>
          <a:off x="8396845" y="3210503"/>
          <a:ext cx="1081311" cy="9354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Стоматологическая помощь</a:t>
          </a:r>
          <a:endParaRPr lang="ru-RU" sz="1500" b="1" kern="1200" dirty="0"/>
        </a:p>
      </dsp:txBody>
      <dsp:txXfrm>
        <a:off x="8424243" y="3237901"/>
        <a:ext cx="1026515" cy="8806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B71713-B4C1-4BC8-90B3-801EC87C32B6}">
      <dsp:nvSpPr>
        <dsp:cNvPr id="0" name=""/>
        <dsp:cNvSpPr/>
      </dsp:nvSpPr>
      <dsp:spPr>
        <a:xfrm>
          <a:off x="3571898" y="1897407"/>
          <a:ext cx="1663371" cy="11772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Узкие специалисты</a:t>
          </a:r>
          <a:endParaRPr lang="ru-RU" sz="1600" kern="1200" dirty="0"/>
        </a:p>
      </dsp:txBody>
      <dsp:txXfrm>
        <a:off x="3815493" y="2069812"/>
        <a:ext cx="1176181" cy="832447"/>
      </dsp:txXfrm>
    </dsp:sp>
    <dsp:sp modelId="{BBB15D1E-DA76-4F9F-98FA-9F0AE5B564C9}">
      <dsp:nvSpPr>
        <dsp:cNvPr id="0" name=""/>
        <dsp:cNvSpPr/>
      </dsp:nvSpPr>
      <dsp:spPr>
        <a:xfrm rot="16312511">
          <a:off x="4155256" y="1176763"/>
          <a:ext cx="569281" cy="4002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4213331" y="1316824"/>
        <a:ext cx="449201" cy="240161"/>
      </dsp:txXfrm>
    </dsp:sp>
    <dsp:sp modelId="{7A675BBA-E88E-4DB2-87B1-9EBA001CBA61}">
      <dsp:nvSpPr>
        <dsp:cNvPr id="0" name=""/>
        <dsp:cNvSpPr/>
      </dsp:nvSpPr>
      <dsp:spPr>
        <a:xfrm>
          <a:off x="3655090" y="0"/>
          <a:ext cx="1632791" cy="82408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Невролог</a:t>
          </a:r>
        </a:p>
      </dsp:txBody>
      <dsp:txXfrm>
        <a:off x="3894207" y="120684"/>
        <a:ext cx="1154557" cy="582712"/>
      </dsp:txXfrm>
    </dsp:sp>
    <dsp:sp modelId="{AC5D707D-1FEC-4085-9372-316F07FADD9D}">
      <dsp:nvSpPr>
        <dsp:cNvPr id="0" name=""/>
        <dsp:cNvSpPr/>
      </dsp:nvSpPr>
      <dsp:spPr>
        <a:xfrm rot="18961155">
          <a:off x="5038358" y="1238171"/>
          <a:ext cx="901824" cy="4002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5055195" y="1359917"/>
        <a:ext cx="781744" cy="240161"/>
      </dsp:txXfrm>
    </dsp:sp>
    <dsp:sp modelId="{5AB0394E-3DAE-4B45-8B85-0BF5665FF956}">
      <dsp:nvSpPr>
        <dsp:cNvPr id="0" name=""/>
        <dsp:cNvSpPr/>
      </dsp:nvSpPr>
      <dsp:spPr>
        <a:xfrm>
          <a:off x="5572160" y="42858"/>
          <a:ext cx="1872285" cy="82408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Эндокринолог</a:t>
          </a:r>
        </a:p>
      </dsp:txBody>
      <dsp:txXfrm>
        <a:off x="5846350" y="163542"/>
        <a:ext cx="1323905" cy="582712"/>
      </dsp:txXfrm>
    </dsp:sp>
    <dsp:sp modelId="{C6F38DC9-4B75-4786-8B70-9631D955A36E}">
      <dsp:nvSpPr>
        <dsp:cNvPr id="0" name=""/>
        <dsp:cNvSpPr/>
      </dsp:nvSpPr>
      <dsp:spPr>
        <a:xfrm rot="20393757">
          <a:off x="5438488" y="1756258"/>
          <a:ext cx="824195" cy="4002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5442146" y="1856948"/>
        <a:ext cx="704115" cy="240161"/>
      </dsp:txXfrm>
    </dsp:sp>
    <dsp:sp modelId="{73437ED9-EB93-401B-8F4D-CA4EF5E2B58C}">
      <dsp:nvSpPr>
        <dsp:cNvPr id="0" name=""/>
        <dsp:cNvSpPr/>
      </dsp:nvSpPr>
      <dsp:spPr>
        <a:xfrm>
          <a:off x="6345668" y="971543"/>
          <a:ext cx="2057250" cy="85425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Психоневролог </a:t>
          </a:r>
          <a:endParaRPr lang="ru-RU" sz="1600" kern="1200" dirty="0"/>
        </a:p>
      </dsp:txBody>
      <dsp:txXfrm>
        <a:off x="6646945" y="1096646"/>
        <a:ext cx="1454696" cy="604052"/>
      </dsp:txXfrm>
    </dsp:sp>
    <dsp:sp modelId="{9ACA702F-29E9-4E31-B62E-146BDB772C88}">
      <dsp:nvSpPr>
        <dsp:cNvPr id="0" name=""/>
        <dsp:cNvSpPr/>
      </dsp:nvSpPr>
      <dsp:spPr>
        <a:xfrm rot="21566376">
          <a:off x="5460723" y="2272904"/>
          <a:ext cx="543387" cy="4002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5460726" y="2353544"/>
        <a:ext cx="423307" cy="240161"/>
      </dsp:txXfrm>
    </dsp:sp>
    <dsp:sp modelId="{E51A6DDD-0CE0-4684-83C9-9011AD6447BF}">
      <dsp:nvSpPr>
        <dsp:cNvPr id="0" name=""/>
        <dsp:cNvSpPr/>
      </dsp:nvSpPr>
      <dsp:spPr>
        <a:xfrm>
          <a:off x="6259780" y="2043112"/>
          <a:ext cx="2602544" cy="82408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Оториноларинголог</a:t>
          </a:r>
          <a:endParaRPr lang="ru-RU" sz="1600" kern="1200" dirty="0"/>
        </a:p>
      </dsp:txBody>
      <dsp:txXfrm>
        <a:off x="6640914" y="2163796"/>
        <a:ext cx="1840276" cy="582712"/>
      </dsp:txXfrm>
    </dsp:sp>
    <dsp:sp modelId="{2953684E-CDA9-416E-88DC-29C5F5171E5B}">
      <dsp:nvSpPr>
        <dsp:cNvPr id="0" name=""/>
        <dsp:cNvSpPr/>
      </dsp:nvSpPr>
      <dsp:spPr>
        <a:xfrm rot="13583070">
          <a:off x="3151645" y="1336998"/>
          <a:ext cx="695641" cy="4002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10800000">
        <a:off x="3253102" y="1460519"/>
        <a:ext cx="575561" cy="240161"/>
      </dsp:txXfrm>
    </dsp:sp>
    <dsp:sp modelId="{220BC7A5-AA67-4813-A466-E2EF1487CF20}">
      <dsp:nvSpPr>
        <dsp:cNvPr id="0" name=""/>
        <dsp:cNvSpPr/>
      </dsp:nvSpPr>
      <dsp:spPr>
        <a:xfrm>
          <a:off x="1759184" y="257162"/>
          <a:ext cx="1826631" cy="82408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Логопед</a:t>
          </a:r>
          <a:endParaRPr lang="ru-RU" sz="1600" kern="1200" dirty="0"/>
        </a:p>
      </dsp:txBody>
      <dsp:txXfrm>
        <a:off x="2026688" y="377846"/>
        <a:ext cx="1291623" cy="582712"/>
      </dsp:txXfrm>
    </dsp:sp>
    <dsp:sp modelId="{6E8235D4-7631-490A-91DD-29FC8FBCE6D2}">
      <dsp:nvSpPr>
        <dsp:cNvPr id="0" name=""/>
        <dsp:cNvSpPr/>
      </dsp:nvSpPr>
      <dsp:spPr>
        <a:xfrm rot="2727846">
          <a:off x="4994827" y="3302354"/>
          <a:ext cx="817748" cy="4002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5012758" y="3339610"/>
        <a:ext cx="697668" cy="240161"/>
      </dsp:txXfrm>
    </dsp:sp>
    <dsp:sp modelId="{2E104146-CE73-4FFE-9454-4C4ED28B619F}">
      <dsp:nvSpPr>
        <dsp:cNvPr id="0" name=""/>
        <dsp:cNvSpPr/>
      </dsp:nvSpPr>
      <dsp:spPr>
        <a:xfrm>
          <a:off x="5243441" y="4043378"/>
          <a:ext cx="2195754" cy="82408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Стоматолог</a:t>
          </a:r>
          <a:endParaRPr lang="ru-RU" sz="1600" kern="1200" dirty="0"/>
        </a:p>
      </dsp:txBody>
      <dsp:txXfrm>
        <a:off x="5565002" y="4164062"/>
        <a:ext cx="1552632" cy="582712"/>
      </dsp:txXfrm>
    </dsp:sp>
    <dsp:sp modelId="{B8411517-68CB-48B5-98C7-46BEB435E238}">
      <dsp:nvSpPr>
        <dsp:cNvPr id="0" name=""/>
        <dsp:cNvSpPr/>
      </dsp:nvSpPr>
      <dsp:spPr>
        <a:xfrm rot="5468488">
          <a:off x="4096975" y="3395073"/>
          <a:ext cx="569017" cy="4002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10800000">
        <a:off x="4158211" y="3415098"/>
        <a:ext cx="448937" cy="240161"/>
      </dsp:txXfrm>
    </dsp:sp>
    <dsp:sp modelId="{E63C66C9-2703-4A42-A9DF-CBFEBCC2A92C}">
      <dsp:nvSpPr>
        <dsp:cNvPr id="0" name=""/>
        <dsp:cNvSpPr/>
      </dsp:nvSpPr>
      <dsp:spPr>
        <a:xfrm>
          <a:off x="3521665" y="4147991"/>
          <a:ext cx="1681189" cy="82408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Окулист</a:t>
          </a:r>
          <a:endParaRPr lang="ru-RU" sz="1600" kern="1200" dirty="0"/>
        </a:p>
      </dsp:txBody>
      <dsp:txXfrm>
        <a:off x="3767869" y="4268675"/>
        <a:ext cx="1188781" cy="582712"/>
      </dsp:txXfrm>
    </dsp:sp>
    <dsp:sp modelId="{639282EA-D4E1-4EFB-A9D5-830E9502EB83}">
      <dsp:nvSpPr>
        <dsp:cNvPr id="0" name=""/>
        <dsp:cNvSpPr/>
      </dsp:nvSpPr>
      <dsp:spPr>
        <a:xfrm rot="7961292">
          <a:off x="3058426" y="3313407"/>
          <a:ext cx="794790" cy="4002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10800000">
        <a:off x="3159174" y="3349327"/>
        <a:ext cx="674710" cy="240161"/>
      </dsp:txXfrm>
    </dsp:sp>
    <dsp:sp modelId="{7EEEB601-5DEA-4568-9FEE-5073C7D93FDB}">
      <dsp:nvSpPr>
        <dsp:cNvPr id="0" name=""/>
        <dsp:cNvSpPr/>
      </dsp:nvSpPr>
      <dsp:spPr>
        <a:xfrm>
          <a:off x="1762434" y="4043386"/>
          <a:ext cx="1649199" cy="82408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Кардиолог</a:t>
          </a:r>
          <a:endParaRPr lang="ru-RU" sz="1600" kern="1200" dirty="0"/>
        </a:p>
      </dsp:txBody>
      <dsp:txXfrm>
        <a:off x="2003954" y="4164070"/>
        <a:ext cx="1166159" cy="582712"/>
      </dsp:txXfrm>
    </dsp:sp>
    <dsp:sp modelId="{33998CF5-DB9E-4F26-903C-CB0DDFBEFF20}">
      <dsp:nvSpPr>
        <dsp:cNvPr id="0" name=""/>
        <dsp:cNvSpPr/>
      </dsp:nvSpPr>
      <dsp:spPr>
        <a:xfrm rot="9466587">
          <a:off x="2689925" y="2835412"/>
          <a:ext cx="737409" cy="4002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10800000">
        <a:off x="2805545" y="2892757"/>
        <a:ext cx="617329" cy="240161"/>
      </dsp:txXfrm>
    </dsp:sp>
    <dsp:sp modelId="{A4167A97-040E-4BB2-9108-3069D4AB522D}">
      <dsp:nvSpPr>
        <dsp:cNvPr id="0" name=""/>
        <dsp:cNvSpPr/>
      </dsp:nvSpPr>
      <dsp:spPr>
        <a:xfrm>
          <a:off x="671418" y="3186118"/>
          <a:ext cx="2020381" cy="82408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Хирург</a:t>
          </a:r>
          <a:endParaRPr lang="ru-RU" sz="1600" kern="1200" dirty="0"/>
        </a:p>
      </dsp:txBody>
      <dsp:txXfrm>
        <a:off x="967296" y="3306802"/>
        <a:ext cx="1428625" cy="582712"/>
      </dsp:txXfrm>
    </dsp:sp>
    <dsp:sp modelId="{12F74FC2-F06A-497B-BD4F-0B6927507C7D}">
      <dsp:nvSpPr>
        <dsp:cNvPr id="0" name=""/>
        <dsp:cNvSpPr/>
      </dsp:nvSpPr>
      <dsp:spPr>
        <a:xfrm rot="10753749">
          <a:off x="2818120" y="2303649"/>
          <a:ext cx="532807" cy="4002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10800000">
        <a:off x="2938195" y="2382894"/>
        <a:ext cx="412727" cy="240161"/>
      </dsp:txXfrm>
    </dsp:sp>
    <dsp:sp modelId="{0FC377E6-700C-4E84-B950-1E067BC916F2}">
      <dsp:nvSpPr>
        <dsp:cNvPr id="0" name=""/>
        <dsp:cNvSpPr/>
      </dsp:nvSpPr>
      <dsp:spPr>
        <a:xfrm>
          <a:off x="210268" y="2114556"/>
          <a:ext cx="2357446" cy="82408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Травматолог-ортопед</a:t>
          </a:r>
          <a:endParaRPr lang="ru-RU" sz="1600" kern="1200" dirty="0"/>
        </a:p>
      </dsp:txBody>
      <dsp:txXfrm>
        <a:off x="555508" y="2235240"/>
        <a:ext cx="1666966" cy="582712"/>
      </dsp:txXfrm>
    </dsp:sp>
    <dsp:sp modelId="{5A338A1F-CEAF-4740-B6B6-B06BA53B77C6}">
      <dsp:nvSpPr>
        <dsp:cNvPr id="0" name=""/>
        <dsp:cNvSpPr/>
      </dsp:nvSpPr>
      <dsp:spPr>
        <a:xfrm rot="11852028">
          <a:off x="2573659" y="1830945"/>
          <a:ext cx="779901" cy="4002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10800000">
        <a:off x="2690950" y="1929086"/>
        <a:ext cx="659821" cy="240161"/>
      </dsp:txXfrm>
    </dsp:sp>
    <dsp:sp modelId="{623364A9-716E-41F6-8A58-F5476FC98B6E}">
      <dsp:nvSpPr>
        <dsp:cNvPr id="0" name=""/>
        <dsp:cNvSpPr/>
      </dsp:nvSpPr>
      <dsp:spPr>
        <a:xfrm>
          <a:off x="187547" y="1114420"/>
          <a:ext cx="2357801" cy="82408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Уролог-андролог</a:t>
          </a:r>
          <a:endParaRPr lang="ru-RU" sz="1600" kern="1200" dirty="0"/>
        </a:p>
      </dsp:txBody>
      <dsp:txXfrm>
        <a:off x="532839" y="1235104"/>
        <a:ext cx="1667217" cy="582712"/>
      </dsp:txXfrm>
    </dsp:sp>
    <dsp:sp modelId="{60B31C5C-825C-4036-A50F-C321FEA760AF}">
      <dsp:nvSpPr>
        <dsp:cNvPr id="0" name=""/>
        <dsp:cNvSpPr/>
      </dsp:nvSpPr>
      <dsp:spPr>
        <a:xfrm rot="1186821">
          <a:off x="5406612" y="2776881"/>
          <a:ext cx="724379" cy="4002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5410155" y="2836616"/>
        <a:ext cx="604299" cy="240161"/>
      </dsp:txXfrm>
    </dsp:sp>
    <dsp:sp modelId="{F2726C7D-A361-4B22-9320-91185FAE91A4}">
      <dsp:nvSpPr>
        <dsp:cNvPr id="0" name=""/>
        <dsp:cNvSpPr/>
      </dsp:nvSpPr>
      <dsp:spPr>
        <a:xfrm>
          <a:off x="5974028" y="3114685"/>
          <a:ext cx="2646591" cy="82408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Подростковый нарколог</a:t>
          </a:r>
          <a:endParaRPr lang="ru-RU" sz="1600" kern="1200" dirty="0"/>
        </a:p>
      </dsp:txBody>
      <dsp:txXfrm>
        <a:off x="6361612" y="3235369"/>
        <a:ext cx="1871423" cy="5827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4F71F5-CE93-4F68-B481-8FA3B8215E03}">
      <dsp:nvSpPr>
        <dsp:cNvPr id="0" name=""/>
        <dsp:cNvSpPr/>
      </dsp:nvSpPr>
      <dsp:spPr>
        <a:xfrm>
          <a:off x="1271961" y="312230"/>
          <a:ext cx="3848231" cy="3848231"/>
        </a:xfrm>
        <a:prstGeom prst="blockArc">
          <a:avLst>
            <a:gd name="adj1" fmla="val 10315542"/>
            <a:gd name="adj2" fmla="val 18121585"/>
            <a:gd name="adj3" fmla="val 464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FB85D1-E7FD-4A4A-9C75-C021A9F009EE}">
      <dsp:nvSpPr>
        <dsp:cNvPr id="0" name=""/>
        <dsp:cNvSpPr/>
      </dsp:nvSpPr>
      <dsp:spPr>
        <a:xfrm>
          <a:off x="1246518" y="980849"/>
          <a:ext cx="3848231" cy="3848231"/>
        </a:xfrm>
        <a:prstGeom prst="blockArc">
          <a:avLst>
            <a:gd name="adj1" fmla="val 3101610"/>
            <a:gd name="adj2" fmla="val 11545966"/>
            <a:gd name="adj3" fmla="val 464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6798B64-A37C-44D7-B335-34C1DC68A916}">
      <dsp:nvSpPr>
        <dsp:cNvPr id="0" name=""/>
        <dsp:cNvSpPr/>
      </dsp:nvSpPr>
      <dsp:spPr>
        <a:xfrm>
          <a:off x="3401405" y="858013"/>
          <a:ext cx="3848231" cy="3848231"/>
        </a:xfrm>
        <a:prstGeom prst="blockArc">
          <a:avLst>
            <a:gd name="adj1" fmla="val 21214420"/>
            <a:gd name="adj2" fmla="val 7306888"/>
            <a:gd name="adj3" fmla="val 464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588149-A196-4693-92D8-9A63003DA804}">
      <dsp:nvSpPr>
        <dsp:cNvPr id="0" name=""/>
        <dsp:cNvSpPr/>
      </dsp:nvSpPr>
      <dsp:spPr>
        <a:xfrm>
          <a:off x="3448178" y="182063"/>
          <a:ext cx="3848231" cy="3848231"/>
        </a:xfrm>
        <a:prstGeom prst="blockArc">
          <a:avLst>
            <a:gd name="adj1" fmla="val 13867657"/>
            <a:gd name="adj2" fmla="val 860581"/>
            <a:gd name="adj3" fmla="val 464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65B832-C8CD-43AC-9BE7-F54B60ED4BE7}">
      <dsp:nvSpPr>
        <dsp:cNvPr id="0" name=""/>
        <dsp:cNvSpPr/>
      </dsp:nvSpPr>
      <dsp:spPr>
        <a:xfrm>
          <a:off x="2786063" y="1571640"/>
          <a:ext cx="3000357" cy="17722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ПАРАКЛИНИКА</a:t>
          </a:r>
          <a:endParaRPr lang="ru-RU" sz="24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25455" y="1831184"/>
        <a:ext cx="2121573" cy="1253188"/>
      </dsp:txXfrm>
    </dsp:sp>
    <dsp:sp modelId="{2501800E-DC69-48B8-BAEB-EB50BB043380}">
      <dsp:nvSpPr>
        <dsp:cNvPr id="0" name=""/>
        <dsp:cNvSpPr/>
      </dsp:nvSpPr>
      <dsp:spPr>
        <a:xfrm>
          <a:off x="3214706" y="-142878"/>
          <a:ext cx="1956130" cy="157163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Забор  крови</a:t>
          </a:r>
          <a:endParaRPr lang="ru-RU" sz="32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01175" y="87282"/>
        <a:ext cx="1383192" cy="1111313"/>
      </dsp:txXfrm>
    </dsp:sp>
    <dsp:sp modelId="{EAE0AF88-F2C1-4F1F-8741-B23605FB2C02}">
      <dsp:nvSpPr>
        <dsp:cNvPr id="0" name=""/>
        <dsp:cNvSpPr/>
      </dsp:nvSpPr>
      <dsp:spPr>
        <a:xfrm>
          <a:off x="6215101" y="1785953"/>
          <a:ext cx="1956130" cy="157163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УЗД</a:t>
          </a:r>
          <a:endParaRPr lang="ru-RU" sz="32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501570" y="2016113"/>
        <a:ext cx="1383192" cy="1111313"/>
      </dsp:txXfrm>
    </dsp:sp>
    <dsp:sp modelId="{073202F6-71E1-4F9E-9DC0-FB833524263D}">
      <dsp:nvSpPr>
        <dsp:cNvPr id="0" name=""/>
        <dsp:cNvSpPr/>
      </dsp:nvSpPr>
      <dsp:spPr>
        <a:xfrm>
          <a:off x="3357583" y="3593967"/>
          <a:ext cx="1956130" cy="157163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ЭГДС</a:t>
          </a:r>
          <a:endParaRPr lang="ru-RU" sz="32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44052" y="3824127"/>
        <a:ext cx="1383192" cy="1111313"/>
      </dsp:txXfrm>
    </dsp:sp>
    <dsp:sp modelId="{BAB020A4-0CB4-4942-B937-582BE4409DDD}">
      <dsp:nvSpPr>
        <dsp:cNvPr id="0" name=""/>
        <dsp:cNvSpPr/>
      </dsp:nvSpPr>
      <dsp:spPr>
        <a:xfrm>
          <a:off x="357189" y="1714513"/>
          <a:ext cx="1956130" cy="157163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ЭКГ</a:t>
          </a:r>
          <a:endParaRPr lang="ru-RU" sz="32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43658" y="1944673"/>
        <a:ext cx="1383192" cy="111131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5CF066-432F-4AA1-A7AA-452427D9F401}">
      <dsp:nvSpPr>
        <dsp:cNvPr id="0" name=""/>
        <dsp:cNvSpPr/>
      </dsp:nvSpPr>
      <dsp:spPr>
        <a:xfrm>
          <a:off x="2357478" y="2286014"/>
          <a:ext cx="3813657" cy="90527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Физиотерапевтическое отделение</a:t>
          </a:r>
          <a:endParaRPr lang="ru-RU" sz="2000" kern="1200" dirty="0"/>
        </a:p>
      </dsp:txBody>
      <dsp:txXfrm>
        <a:off x="2915975" y="2418588"/>
        <a:ext cx="2696663" cy="640125"/>
      </dsp:txXfrm>
    </dsp:sp>
    <dsp:sp modelId="{AFF2DA81-E0BB-49C1-B284-632073DCF3E2}">
      <dsp:nvSpPr>
        <dsp:cNvPr id="0" name=""/>
        <dsp:cNvSpPr/>
      </dsp:nvSpPr>
      <dsp:spPr>
        <a:xfrm rot="10063967">
          <a:off x="946365" y="2993277"/>
          <a:ext cx="1828719" cy="535998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C1448D-81A9-476F-B633-CBFE9485BBBB}">
      <dsp:nvSpPr>
        <dsp:cNvPr id="0" name=""/>
        <dsp:cNvSpPr/>
      </dsp:nvSpPr>
      <dsp:spPr>
        <a:xfrm>
          <a:off x="71431" y="2928956"/>
          <a:ext cx="1791621" cy="105319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/>
            </a:rPr>
            <a:t>Электролечение</a:t>
          </a:r>
          <a:endParaRPr lang="ru-RU" sz="1800" b="1" kern="1200" dirty="0">
            <a:effectLst/>
          </a:endParaRPr>
        </a:p>
      </dsp:txBody>
      <dsp:txXfrm>
        <a:off x="102278" y="2959803"/>
        <a:ext cx="1729927" cy="991496"/>
      </dsp:txXfrm>
    </dsp:sp>
    <dsp:sp modelId="{72418D3D-8A64-41DC-B178-638AC9A56FFA}">
      <dsp:nvSpPr>
        <dsp:cNvPr id="0" name=""/>
        <dsp:cNvSpPr/>
      </dsp:nvSpPr>
      <dsp:spPr>
        <a:xfrm rot="11875934">
          <a:off x="1134394" y="1771957"/>
          <a:ext cx="1941737" cy="535998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3519069"/>
            <a:satOff val="-8018"/>
            <a:lumOff val="321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7E74AF-40FB-4B52-9088-1D9590CFDC1F}">
      <dsp:nvSpPr>
        <dsp:cNvPr id="0" name=""/>
        <dsp:cNvSpPr/>
      </dsp:nvSpPr>
      <dsp:spPr>
        <a:xfrm>
          <a:off x="285747" y="1214439"/>
          <a:ext cx="1791621" cy="1053190"/>
        </a:xfrm>
        <a:prstGeom prst="roundRect">
          <a:avLst>
            <a:gd name="adj" fmla="val 10000"/>
          </a:avLst>
        </a:prstGeom>
        <a:solidFill>
          <a:schemeClr val="accent3">
            <a:hueOff val="3519069"/>
            <a:satOff val="-8018"/>
            <a:lumOff val="321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Кабинет массажа</a:t>
          </a: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6594" y="1245286"/>
        <a:ext cx="1729927" cy="991496"/>
      </dsp:txXfrm>
    </dsp:sp>
    <dsp:sp modelId="{69730267-CFFE-4A65-B723-92A35E547AF6}">
      <dsp:nvSpPr>
        <dsp:cNvPr id="0" name=""/>
        <dsp:cNvSpPr/>
      </dsp:nvSpPr>
      <dsp:spPr>
        <a:xfrm rot="14191531">
          <a:off x="2484044" y="1167872"/>
          <a:ext cx="1837613" cy="535998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7038137"/>
            <a:satOff val="-16035"/>
            <a:lumOff val="643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2F1EE7-60C9-4857-8B59-0A7856506DBE}">
      <dsp:nvSpPr>
        <dsp:cNvPr id="0" name=""/>
        <dsp:cNvSpPr/>
      </dsp:nvSpPr>
      <dsp:spPr>
        <a:xfrm>
          <a:off x="2000258" y="142871"/>
          <a:ext cx="1791621" cy="1053190"/>
        </a:xfrm>
        <a:prstGeom prst="roundRect">
          <a:avLst>
            <a:gd name="adj" fmla="val 10000"/>
          </a:avLst>
        </a:prstGeom>
        <a:solidFill>
          <a:schemeClr val="accent3">
            <a:hueOff val="7038137"/>
            <a:satOff val="-16035"/>
            <a:lumOff val="643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Светолечение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31105" y="173718"/>
        <a:ext cx="1729927" cy="991496"/>
      </dsp:txXfrm>
    </dsp:sp>
    <dsp:sp modelId="{1D2EDE90-D5E1-4358-BAC1-082B9F228BF5}">
      <dsp:nvSpPr>
        <dsp:cNvPr id="0" name=""/>
        <dsp:cNvSpPr/>
      </dsp:nvSpPr>
      <dsp:spPr>
        <a:xfrm rot="18183118">
          <a:off x="4197801" y="1167800"/>
          <a:ext cx="1828536" cy="535998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10557206"/>
            <a:satOff val="-24053"/>
            <a:lumOff val="964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825D79-8020-4007-84A5-8A893E48B772}">
      <dsp:nvSpPr>
        <dsp:cNvPr id="0" name=""/>
        <dsp:cNvSpPr/>
      </dsp:nvSpPr>
      <dsp:spPr>
        <a:xfrm>
          <a:off x="4714900" y="142887"/>
          <a:ext cx="1791621" cy="1053190"/>
        </a:xfrm>
        <a:prstGeom prst="roundRect">
          <a:avLst>
            <a:gd name="adj" fmla="val 10000"/>
          </a:avLst>
        </a:prstGeom>
        <a:solidFill>
          <a:schemeClr val="accent3">
            <a:hueOff val="10557206"/>
            <a:satOff val="-24053"/>
            <a:lumOff val="964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Электросон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45747" y="173734"/>
        <a:ext cx="1729927" cy="991496"/>
      </dsp:txXfrm>
    </dsp:sp>
    <dsp:sp modelId="{92FD7FE0-B0C5-49B1-ADF8-659B714FB7C5}">
      <dsp:nvSpPr>
        <dsp:cNvPr id="0" name=""/>
        <dsp:cNvSpPr/>
      </dsp:nvSpPr>
      <dsp:spPr>
        <a:xfrm rot="20583578">
          <a:off x="5507032" y="1775716"/>
          <a:ext cx="2077593" cy="535998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14076274"/>
            <a:satOff val="-32070"/>
            <a:lumOff val="1286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E74948-0019-4FC5-8BE3-5F6D67739D84}">
      <dsp:nvSpPr>
        <dsp:cNvPr id="0" name=""/>
        <dsp:cNvSpPr/>
      </dsp:nvSpPr>
      <dsp:spPr>
        <a:xfrm>
          <a:off x="6643739" y="1214440"/>
          <a:ext cx="1791621" cy="1053190"/>
        </a:xfrm>
        <a:prstGeom prst="roundRect">
          <a:avLst>
            <a:gd name="adj" fmla="val 10000"/>
          </a:avLst>
        </a:prstGeom>
        <a:solidFill>
          <a:schemeClr val="accent3">
            <a:hueOff val="14076274"/>
            <a:satOff val="-32070"/>
            <a:lumOff val="1286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Ингаляции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74586" y="1245287"/>
        <a:ext cx="1729927" cy="991496"/>
      </dsp:txXfrm>
    </dsp:sp>
    <dsp:sp modelId="{E154F993-5D7D-41C3-8C74-93ABC8B6073B}">
      <dsp:nvSpPr>
        <dsp:cNvPr id="0" name=""/>
        <dsp:cNvSpPr/>
      </dsp:nvSpPr>
      <dsp:spPr>
        <a:xfrm rot="725441">
          <a:off x="5765451" y="2992098"/>
          <a:ext cx="1866240" cy="535998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17595342"/>
            <a:satOff val="-40088"/>
            <a:lumOff val="1608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EFC954-B334-4AD3-9D52-D501D2980890}">
      <dsp:nvSpPr>
        <dsp:cNvPr id="0" name=""/>
        <dsp:cNvSpPr/>
      </dsp:nvSpPr>
      <dsp:spPr>
        <a:xfrm>
          <a:off x="6715182" y="2928954"/>
          <a:ext cx="1791621" cy="1053190"/>
        </a:xfrm>
        <a:prstGeom prst="roundRect">
          <a:avLst>
            <a:gd name="adj" fmla="val 10000"/>
          </a:avLst>
        </a:prstGeom>
        <a:solidFill>
          <a:schemeClr val="accent3">
            <a:hueOff val="17595342"/>
            <a:satOff val="-40088"/>
            <a:lumOff val="1608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Кабинет ЛФК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746029" y="2959801"/>
        <a:ext cx="1729927" cy="9914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98F5E-A580-4F10-9862-578C0A0B64EF}" type="datetimeFigureOut">
              <a:rPr lang="ru-RU" smtClean="0"/>
              <a:pPr/>
              <a:t>17.02.2017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E3638-14A5-4B0E-B800-72D1D3F2F1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98F5E-A580-4F10-9862-578C0A0B64EF}" type="datetimeFigureOut">
              <a:rPr lang="ru-RU" smtClean="0"/>
              <a:pPr/>
              <a:t>17.02.2017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E3638-14A5-4B0E-B800-72D1D3F2F1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98F5E-A580-4F10-9862-578C0A0B64EF}" type="datetimeFigureOut">
              <a:rPr lang="ru-RU" smtClean="0"/>
              <a:pPr/>
              <a:t>17.02.2017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E3638-14A5-4B0E-B800-72D1D3F2F1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98F5E-A580-4F10-9862-578C0A0B64EF}" type="datetimeFigureOut">
              <a:rPr lang="ru-RU" smtClean="0"/>
              <a:pPr/>
              <a:t>17.02.2017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E3638-14A5-4B0E-B800-72D1D3F2F1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98F5E-A580-4F10-9862-578C0A0B64EF}" type="datetimeFigureOut">
              <a:rPr lang="ru-RU" smtClean="0"/>
              <a:pPr/>
              <a:t>17.02.2017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E3638-14A5-4B0E-B800-72D1D3F2F1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98F5E-A580-4F10-9862-578C0A0B64EF}" type="datetimeFigureOut">
              <a:rPr lang="ru-RU" smtClean="0"/>
              <a:pPr/>
              <a:t>17.02.2017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E3638-14A5-4B0E-B800-72D1D3F2F1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98F5E-A580-4F10-9862-578C0A0B64EF}" type="datetimeFigureOut">
              <a:rPr lang="ru-RU" smtClean="0"/>
              <a:pPr/>
              <a:t>17.02.2017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E3638-14A5-4B0E-B800-72D1D3F2F1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98F5E-A580-4F10-9862-578C0A0B64EF}" type="datetimeFigureOut">
              <a:rPr lang="ru-RU" smtClean="0"/>
              <a:pPr/>
              <a:t>17.02.2017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E3638-14A5-4B0E-B800-72D1D3F2F1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98F5E-A580-4F10-9862-578C0A0B64EF}" type="datetimeFigureOut">
              <a:rPr lang="ru-RU" smtClean="0"/>
              <a:pPr/>
              <a:t>17.02.2017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E3638-14A5-4B0E-B800-72D1D3F2F1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98F5E-A580-4F10-9862-578C0A0B64EF}" type="datetimeFigureOut">
              <a:rPr lang="ru-RU" smtClean="0"/>
              <a:pPr/>
              <a:t>17.02.2017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E3638-14A5-4B0E-B800-72D1D3F2F1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98F5E-A580-4F10-9862-578C0A0B64EF}" type="datetimeFigureOut">
              <a:rPr lang="ru-RU" smtClean="0"/>
              <a:pPr/>
              <a:t>17.02.2017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E3638-14A5-4B0E-B800-72D1D3F2F1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000">
              <a:srgbClr val="92D050">
                <a:alpha val="85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98F5E-A580-4F10-9862-578C0A0B64EF}" type="datetimeFigureOut">
              <a:rPr lang="ru-RU" smtClean="0"/>
              <a:pPr/>
              <a:t>17.02.2017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E3638-14A5-4B0E-B800-72D1D3F2F19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488" y="214291"/>
            <a:ext cx="5786478" cy="2500330"/>
          </a:xfrm>
        </p:spPr>
        <p:txBody>
          <a:bodyPr/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ГБУЗ «Ржевская ЦРБ» </a:t>
            </a:r>
            <a:b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Детская поликлиника</a:t>
            </a:r>
            <a:b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786058"/>
            <a:ext cx="9144000" cy="2852742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Тема: «Изменения в организации амбулаторно-поликлинической помощи детскому населению»</a:t>
            </a:r>
            <a:endParaRPr lang="ru-RU" sz="4400" b="1" dirty="0">
              <a:ln w="1905"/>
              <a:solidFill>
                <a:srgbClr val="008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8" name="Рисунок 7" descr="СуперлоготипЦРБ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2857488" cy="204125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43174" y="1"/>
            <a:ext cx="6500826" cy="1428736"/>
          </a:xfrm>
        </p:spPr>
        <p:txBody>
          <a:bodyPr>
            <a:noAutofit/>
          </a:bodyPr>
          <a:lstStyle/>
          <a:p>
            <a:r>
              <a:rPr lang="ru-RU" sz="3400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Доступность физиотерапевтических процедур</a:t>
            </a:r>
            <a:endParaRPr lang="ru-RU" sz="3400" b="1" dirty="0">
              <a:ln w="1905"/>
              <a:solidFill>
                <a:srgbClr val="008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СуперлоготипЦРБ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2643173" cy="1585899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/>
        </p:nvGraphicFramePr>
        <p:xfrm>
          <a:off x="285720" y="1785926"/>
          <a:ext cx="8604000" cy="417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Стрелка вниз 5"/>
          <p:cNvSpPr/>
          <p:nvPr/>
        </p:nvSpPr>
        <p:spPr>
          <a:xfrm>
            <a:off x="3857620" y="5072074"/>
            <a:ext cx="500066" cy="571504"/>
          </a:xfrm>
          <a:prstGeom prst="down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верх 6"/>
          <p:cNvSpPr/>
          <p:nvPr/>
        </p:nvSpPr>
        <p:spPr>
          <a:xfrm>
            <a:off x="4643438" y="5072074"/>
            <a:ext cx="428628" cy="571504"/>
          </a:xfrm>
          <a:prstGeom prst="up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3214678" y="5857892"/>
            <a:ext cx="2714644" cy="1000108"/>
          </a:xfrm>
          <a:prstGeom prst="flowChartAlternateProcess">
            <a:avLst/>
          </a:prstGeom>
          <a:solidFill>
            <a:srgbClr val="FA9C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Отделение спортивной медицины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14612" y="1"/>
            <a:ext cx="6429388" cy="1357298"/>
          </a:xfrm>
        </p:spPr>
        <p:txBody>
          <a:bodyPr>
            <a:normAutofit/>
          </a:bodyPr>
          <a:lstStyle/>
          <a:p>
            <a:r>
              <a:rPr lang="ru-RU" sz="3400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Комфортные условия для персонала</a:t>
            </a:r>
            <a:endParaRPr lang="ru-RU" sz="3400" b="1" dirty="0">
              <a:ln w="1905"/>
              <a:solidFill>
                <a:srgbClr val="008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СуперлоготипЦРБ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2"/>
            <a:ext cx="2571735" cy="1543036"/>
          </a:xfrm>
          <a:prstGeom prst="rect">
            <a:avLst/>
          </a:prstGeom>
        </p:spPr>
      </p:pic>
      <p:pic>
        <p:nvPicPr>
          <p:cNvPr id="6" name="Рисунок 5" descr="IMG_08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571612"/>
            <a:ext cx="9144000" cy="5286388"/>
          </a:xfrm>
          <a:prstGeom prst="rect">
            <a:avLst/>
          </a:prstGeom>
        </p:spPr>
      </p:pic>
      <p:pic>
        <p:nvPicPr>
          <p:cNvPr id="7" name="Рисунок 6" descr="IMG_08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571612"/>
            <a:ext cx="9144000" cy="5286388"/>
          </a:xfrm>
          <a:prstGeom prst="rect">
            <a:avLst/>
          </a:prstGeom>
        </p:spPr>
      </p:pic>
      <p:pic>
        <p:nvPicPr>
          <p:cNvPr id="8" name="Рисунок 7" descr="IMG_08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571612"/>
            <a:ext cx="9144000" cy="5286388"/>
          </a:xfrm>
          <a:prstGeom prst="rect">
            <a:avLst/>
          </a:prstGeom>
        </p:spPr>
      </p:pic>
      <p:pic>
        <p:nvPicPr>
          <p:cNvPr id="9" name="Рисунок 8" descr="IMG_130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571612"/>
            <a:ext cx="9144000" cy="5286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-3.33333E-6 L -0.2599 -0.1986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0" y="-9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500"/>
                            </p:stCondLst>
                            <p:childTnLst>
                              <p:par>
                                <p:cTn id="22" presetID="49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-3.33333E-6 L 0.23628 0.2423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00" y="1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0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000"/>
                            </p:stCondLst>
                            <p:childTnLst>
                              <p:par>
                                <p:cTn id="32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25191 0.2423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00" y="1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4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0"/>
                            </p:stCondLst>
                            <p:childTnLst>
                              <p:par>
                                <p:cTn id="39" presetID="6" presetClass="emph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0"/>
                            </p:stCondLst>
                            <p:childTnLst>
                              <p:par>
                                <p:cTn id="42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2441 -0.20902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43174" y="1"/>
            <a:ext cx="6500826" cy="1357297"/>
          </a:xfrm>
        </p:spPr>
        <p:txBody>
          <a:bodyPr>
            <a:normAutofit/>
          </a:bodyPr>
          <a:lstStyle/>
          <a:p>
            <a:r>
              <a:rPr lang="ru-RU" sz="3400" b="1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Благоустройство прилегающей территории</a:t>
            </a:r>
            <a:endParaRPr lang="ru-RU" sz="3400" b="1" dirty="0">
              <a:ln w="1905"/>
              <a:solidFill>
                <a:srgbClr val="008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G_07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43050"/>
            <a:ext cx="9144000" cy="5214950"/>
          </a:xfrm>
          <a:prstGeom prst="rect">
            <a:avLst/>
          </a:prstGeom>
        </p:spPr>
      </p:pic>
      <p:pic>
        <p:nvPicPr>
          <p:cNvPr id="5" name="Рисунок 4" descr="СуперлоготипЦРБ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2"/>
            <a:ext cx="2571735" cy="1543036"/>
          </a:xfrm>
          <a:prstGeom prst="rect">
            <a:avLst/>
          </a:prstGeom>
        </p:spPr>
      </p:pic>
      <p:pic>
        <p:nvPicPr>
          <p:cNvPr id="6" name="Рисунок 5" descr="IMG_10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571612"/>
            <a:ext cx="9144000" cy="5286388"/>
          </a:xfrm>
          <a:prstGeom prst="rect">
            <a:avLst/>
          </a:prstGeom>
        </p:spPr>
      </p:pic>
      <p:pic>
        <p:nvPicPr>
          <p:cNvPr id="7" name="Рисунок 6" descr="IMG_107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571612"/>
            <a:ext cx="9144000" cy="5286388"/>
          </a:xfrm>
          <a:prstGeom prst="rect">
            <a:avLst/>
          </a:prstGeom>
        </p:spPr>
      </p:pic>
      <p:pic>
        <p:nvPicPr>
          <p:cNvPr id="9" name="Рисунок 8" descr="IMG_087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571612"/>
            <a:ext cx="9144000" cy="5286388"/>
          </a:xfrm>
          <a:prstGeom prst="rect">
            <a:avLst/>
          </a:prstGeom>
        </p:spPr>
      </p:pic>
      <p:pic>
        <p:nvPicPr>
          <p:cNvPr id="10" name="Рисунок 9" descr="IMG_086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571612"/>
            <a:ext cx="9144000" cy="5286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9" presetID="56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-3.33333E-6 L 0.28351 -0.2511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0" y="-1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1000"/>
                            </p:stCondLst>
                            <p:childTnLst>
                              <p:par>
                                <p:cTn id="2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28351 -0.2511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00" y="-1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3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500"/>
                            </p:stCondLst>
                            <p:childTnLst>
                              <p:par>
                                <p:cTn id="36" presetID="6" presetClass="emph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0"/>
                            </p:stCondLst>
                            <p:childTnLst>
                              <p:par>
                                <p:cTn id="39" presetID="49" presetClass="path" presetSubtype="0" accel="50000" de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-3.33333E-6 L -0.29132 0.2844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00" y="1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6000"/>
                            </p:stCondLst>
                            <p:childTnLst>
                              <p:par>
                                <p:cTn id="4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7000"/>
                            </p:stCondLst>
                            <p:childTnLst>
                              <p:par>
                                <p:cTn id="48" presetID="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1000"/>
                            </p:stCondLst>
                            <p:childTnLst>
                              <p:par>
                                <p:cTn id="5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26771 0.3053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00" y="15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1412776"/>
            <a:ext cx="6400800" cy="2736304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Приглашаем всех в гости</a:t>
            </a:r>
            <a:endParaRPr lang="ru-RU" sz="7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IMG_10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43050"/>
            <a:ext cx="9144000" cy="52149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86050" y="285728"/>
            <a:ext cx="6357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Детская  поликлиника обслуживает  12 770  детей города Ржева и Ржевского района</a:t>
            </a:r>
            <a:endParaRPr lang="ru-RU" sz="2400" b="1" dirty="0">
              <a:ln w="1905"/>
              <a:solidFill>
                <a:srgbClr val="008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1" name="Рисунок 10" descr="СуперлоготипЦРБ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1"/>
            <a:ext cx="2643173" cy="16265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Рисунок 9" descr="IMG_07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643050"/>
            <a:ext cx="9124460" cy="52149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4.07407E-6 L -0.26771 0.1532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00" y="7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0.25312 -0.1932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0" y="-9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IMG_08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25780" y="3874692"/>
            <a:ext cx="2571744" cy="2251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СуперлоготипЦРБ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2857488" cy="204125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43240" y="428604"/>
            <a:ext cx="531415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ru-RU" sz="5400" b="1" cap="none" spc="0" dirty="0" smtClean="0">
                <a:ln w="31550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25B70D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Доступная среда</a:t>
            </a:r>
            <a:endParaRPr lang="ru-RU" sz="5400" b="1" cap="none" spc="0" dirty="0">
              <a:ln w="31550" cmpd="sng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25B70D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5400000">
            <a:off x="4429918" y="1856570"/>
            <a:ext cx="857256" cy="1588"/>
          </a:xfrm>
          <a:prstGeom prst="line">
            <a:avLst/>
          </a:prstGeom>
          <a:ln w="69850">
            <a:solidFill>
              <a:srgbClr val="92D05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1928794" y="2500306"/>
            <a:ext cx="5786478" cy="1588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rot="5400000">
            <a:off x="4608513" y="2892421"/>
            <a:ext cx="500066" cy="1588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5400000">
            <a:off x="7466033" y="2892421"/>
            <a:ext cx="500066" cy="1588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5400000">
            <a:off x="1679555" y="2892421"/>
            <a:ext cx="500066" cy="1588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9" name="Рисунок 8" descr="IMG_097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86050" y="3714752"/>
            <a:ext cx="3058314" cy="2558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IMG_07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00760" y="3714753"/>
            <a:ext cx="3143239" cy="2500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72 0.00718 L -0.28872 0.0071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00"/>
                            </p:stCondLst>
                            <p:childTnLst>
                              <p:par>
                                <p:cTn id="11" presetID="2" presetClass="exit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5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9" presetID="2" presetClass="exit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93 0.00185 L 0.26493 0.0018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000"/>
                            </p:stCondLst>
                            <p:childTnLst>
                              <p:par>
                                <p:cTn id="27" presetID="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500"/>
                            </p:stCondLst>
                            <p:childTnLst>
                              <p:par>
                                <p:cTn id="30" presetID="2" presetClass="exit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уперлоготипЦРБ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2786049" cy="17144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14678" y="428604"/>
            <a:ext cx="5643602" cy="10156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РЕГИСТРАТУРА</a:t>
            </a:r>
            <a:endParaRPr lang="ru-RU" sz="6000" b="1" dirty="0">
              <a:ln w="11430"/>
              <a:solidFill>
                <a:schemeClr val="tx2">
                  <a:lumMod val="75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Стрелка вниз 6"/>
          <p:cNvSpPr/>
          <p:nvPr/>
        </p:nvSpPr>
        <p:spPr>
          <a:xfrm rot="2032558">
            <a:off x="2818365" y="2026121"/>
            <a:ext cx="571504" cy="1571636"/>
          </a:xfrm>
          <a:prstGeom prst="downArrow">
            <a:avLst/>
          </a:prstGeom>
          <a:gradFill flip="none" rotWithShape="1">
            <a:gsLst>
              <a:gs pos="0">
                <a:srgbClr val="008000">
                  <a:tint val="66000"/>
                  <a:satMod val="160000"/>
                </a:srgbClr>
              </a:gs>
              <a:gs pos="50000">
                <a:srgbClr val="008000">
                  <a:tint val="44500"/>
                  <a:satMod val="160000"/>
                </a:srgbClr>
              </a:gs>
              <a:gs pos="100000">
                <a:srgbClr val="008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301175">
            <a:off x="5072066" y="2214554"/>
            <a:ext cx="571504" cy="1571636"/>
          </a:xfrm>
          <a:prstGeom prst="downArrow">
            <a:avLst/>
          </a:prstGeom>
          <a:gradFill flip="none" rotWithShape="1">
            <a:gsLst>
              <a:gs pos="0">
                <a:srgbClr val="008000">
                  <a:tint val="66000"/>
                  <a:satMod val="160000"/>
                </a:srgbClr>
              </a:gs>
              <a:gs pos="50000">
                <a:srgbClr val="008000">
                  <a:tint val="44500"/>
                  <a:satMod val="160000"/>
                </a:srgbClr>
              </a:gs>
              <a:gs pos="100000">
                <a:srgbClr val="008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dk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 rot="20752149">
            <a:off x="7326969" y="2117662"/>
            <a:ext cx="571504" cy="1571636"/>
          </a:xfrm>
          <a:prstGeom prst="downArrow">
            <a:avLst/>
          </a:prstGeom>
          <a:gradFill flip="none" rotWithShape="1">
            <a:gsLst>
              <a:gs pos="0">
                <a:srgbClr val="008000">
                  <a:tint val="66000"/>
                  <a:satMod val="160000"/>
                </a:srgbClr>
              </a:gs>
              <a:gs pos="50000">
                <a:srgbClr val="008000">
                  <a:tint val="44500"/>
                  <a:satMod val="160000"/>
                </a:srgbClr>
              </a:gs>
              <a:gs pos="100000">
                <a:srgbClr val="008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dk1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0" y="3500438"/>
            <a:ext cx="3000364" cy="1785950"/>
          </a:xfrm>
          <a:prstGeom prst="ellipse">
            <a:avLst/>
          </a:prstGeom>
          <a:gradFill flip="none" rotWithShape="1">
            <a:gsLst>
              <a:gs pos="0">
                <a:srgbClr val="008000">
                  <a:tint val="66000"/>
                  <a:satMod val="160000"/>
                </a:srgbClr>
              </a:gs>
              <a:gs pos="50000">
                <a:srgbClr val="008000">
                  <a:tint val="44500"/>
                  <a:satMod val="160000"/>
                </a:srgbClr>
              </a:gs>
              <a:gs pos="100000">
                <a:srgbClr val="008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Электронная запись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286116" y="4071942"/>
            <a:ext cx="2857520" cy="1785950"/>
          </a:xfrm>
          <a:prstGeom prst="ellipse">
            <a:avLst/>
          </a:prstGeom>
          <a:gradFill flip="none" rotWithShape="1">
            <a:gsLst>
              <a:gs pos="0">
                <a:srgbClr val="008000">
                  <a:tint val="66000"/>
                  <a:satMod val="160000"/>
                </a:srgbClr>
              </a:gs>
              <a:gs pos="50000">
                <a:srgbClr val="008000">
                  <a:tint val="44500"/>
                  <a:satMod val="160000"/>
                </a:srgbClr>
              </a:gs>
              <a:gs pos="100000">
                <a:srgbClr val="008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Вызов врача на дом</a:t>
            </a:r>
          </a:p>
          <a:p>
            <a:pPr algn="ctr"/>
            <a:endParaRPr lang="ru-RU" dirty="0">
              <a:solidFill>
                <a:schemeClr val="dk1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429388" y="4143380"/>
            <a:ext cx="2928926" cy="1785950"/>
          </a:xfrm>
          <a:prstGeom prst="ellipse">
            <a:avLst/>
          </a:prstGeom>
          <a:gradFill flip="none" rotWithShape="1">
            <a:gsLst>
              <a:gs pos="0">
                <a:srgbClr val="008000">
                  <a:tint val="66000"/>
                  <a:satMod val="160000"/>
                </a:srgbClr>
              </a:gs>
              <a:gs pos="50000">
                <a:srgbClr val="008000">
                  <a:tint val="44500"/>
                  <a:satMod val="160000"/>
                </a:srgbClr>
              </a:gs>
              <a:gs pos="100000">
                <a:srgbClr val="008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прием</a:t>
            </a:r>
          </a:p>
          <a:p>
            <a:pPr algn="ctr"/>
            <a:endParaRPr lang="ru-RU" dirty="0">
              <a:solidFill>
                <a:schemeClr val="dk1"/>
              </a:solidFill>
            </a:endParaRPr>
          </a:p>
        </p:txBody>
      </p:sp>
      <p:pic>
        <p:nvPicPr>
          <p:cNvPr id="6" name="Рисунок 5" descr="IMG_07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071678"/>
            <a:ext cx="9144000" cy="4786322"/>
          </a:xfrm>
          <a:prstGeom prst="rect">
            <a:avLst/>
          </a:prstGeom>
        </p:spPr>
      </p:pic>
      <p:pic>
        <p:nvPicPr>
          <p:cNvPr id="16" name="Рисунок 15" descr="IMG_07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714488"/>
            <a:ext cx="9144000" cy="5143512"/>
          </a:xfrm>
          <a:prstGeom prst="rect">
            <a:avLst/>
          </a:prstGeom>
        </p:spPr>
      </p:pic>
      <p:pic>
        <p:nvPicPr>
          <p:cNvPr id="17" name="Рисунок 16" descr="IMG_07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714488"/>
            <a:ext cx="9144000" cy="5143512"/>
          </a:xfrm>
          <a:prstGeom prst="rect">
            <a:avLst/>
          </a:prstGeom>
        </p:spPr>
      </p:pic>
      <p:pic>
        <p:nvPicPr>
          <p:cNvPr id="19" name="Рисунок 18" descr="IMG_076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857364"/>
            <a:ext cx="9144000" cy="5214950"/>
          </a:xfrm>
          <a:prstGeom prst="rect">
            <a:avLst/>
          </a:prstGeom>
        </p:spPr>
      </p:pic>
      <p:pic>
        <p:nvPicPr>
          <p:cNvPr id="20" name="Рисунок 19" descr="IMG_097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785926"/>
            <a:ext cx="9144000" cy="5286412"/>
          </a:xfrm>
          <a:prstGeom prst="rect">
            <a:avLst/>
          </a:prstGeom>
        </p:spPr>
      </p:pic>
      <p:pic>
        <p:nvPicPr>
          <p:cNvPr id="22" name="Рисунок 21" descr="IMG_131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714488"/>
            <a:ext cx="9144000" cy="5310182"/>
          </a:xfrm>
          <a:prstGeom prst="rect">
            <a:avLst/>
          </a:prstGeom>
        </p:spPr>
      </p:pic>
      <p:pic>
        <p:nvPicPr>
          <p:cNvPr id="23" name="Рисунок 22" descr="IMG_130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1762156"/>
            <a:ext cx="9144000" cy="531018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CC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9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9" presetClass="exit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0"/>
                            </p:stCondLst>
                            <p:childTnLst>
                              <p:par>
                                <p:cTn id="28" presetID="9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500"/>
                            </p:stCondLst>
                            <p:childTnLst>
                              <p:par>
                                <p:cTn id="36" presetID="9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3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500"/>
                            </p:stCondLst>
                            <p:childTnLst>
                              <p:par>
                                <p:cTn id="44" presetID="9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3500"/>
                            </p:stCondLst>
                            <p:childTnLst>
                              <p:par>
                                <p:cTn id="52" presetID="9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85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9500"/>
                            </p:stCondLst>
                            <p:childTnLst>
                              <p:par>
                                <p:cTn id="60" presetID="9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50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85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2500"/>
                            </p:stCondLst>
                            <p:childTnLst>
                              <p:par>
                                <p:cTn id="78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926" y="274638"/>
            <a:ext cx="5757874" cy="1143000"/>
          </a:xfrm>
        </p:spPr>
        <p:txBody>
          <a:bodyPr>
            <a:noAutofit/>
          </a:bodyPr>
          <a:lstStyle/>
          <a:p>
            <a:r>
              <a:rPr lang="ru-RU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Структура детской поликлиники</a:t>
            </a:r>
            <a:endParaRPr lang="ru-RU" b="1" dirty="0">
              <a:ln w="1905"/>
              <a:solidFill>
                <a:srgbClr val="008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 descr="СуперлоготипЦРБ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2786049" cy="1714487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/>
        </p:nvGraphicFramePr>
        <p:xfrm>
          <a:off x="-214346" y="1714488"/>
          <a:ext cx="9715568" cy="5143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802" y="274638"/>
            <a:ext cx="5614998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solidFill>
                  <a:srgbClr val="25B70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Доступность узких специалистов</a:t>
            </a:r>
            <a:endParaRPr lang="ru-RU" b="1" dirty="0">
              <a:ln w="1905"/>
              <a:solidFill>
                <a:srgbClr val="25B70D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214282" y="1600200"/>
          <a:ext cx="8929718" cy="4972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 descr="СуперлоготипЦРБ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" y="1"/>
            <a:ext cx="2857487" cy="171448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64" y="214290"/>
            <a:ext cx="6143636" cy="1357322"/>
          </a:xfrm>
        </p:spPr>
        <p:txBody>
          <a:bodyPr>
            <a:noAutofit/>
          </a:bodyPr>
          <a:lstStyle/>
          <a:p>
            <a:r>
              <a:rPr lang="ru-RU" sz="3400" b="1" dirty="0" smtClean="0">
                <a:ln w="1905"/>
                <a:solidFill>
                  <a:srgbClr val="25B70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Доступность первичной медицинской помощи детям</a:t>
            </a:r>
            <a:endParaRPr lang="ru-RU" sz="3400" b="1" dirty="0">
              <a:ln w="1905"/>
              <a:solidFill>
                <a:srgbClr val="25B70D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 descr="СуперлоготипЦРБ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2857488" cy="1785926"/>
          </a:xfrm>
          <a:prstGeom prst="rect">
            <a:avLst/>
          </a:prstGeom>
        </p:spPr>
      </p:pic>
      <p:sp>
        <p:nvSpPr>
          <p:cNvPr id="5" name="Блок-схема: альтернативный процесс 4"/>
          <p:cNvSpPr/>
          <p:nvPr/>
        </p:nvSpPr>
        <p:spPr>
          <a:xfrm>
            <a:off x="3286116" y="5072074"/>
            <a:ext cx="2714644" cy="1285884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/>
              <a:t>Амбулаторно</a:t>
            </a:r>
            <a:r>
              <a:rPr lang="ru-RU" sz="2400" dirty="0" smtClean="0"/>
              <a:t> -поликлиническая служба</a:t>
            </a:r>
            <a:endParaRPr lang="ru-RU" sz="2400" dirty="0"/>
          </a:p>
        </p:txBody>
      </p:sp>
      <p:sp>
        <p:nvSpPr>
          <p:cNvPr id="8" name="Стрелка влево 7"/>
          <p:cNvSpPr/>
          <p:nvPr/>
        </p:nvSpPr>
        <p:spPr>
          <a:xfrm rot="8483319">
            <a:off x="5931389" y="4309325"/>
            <a:ext cx="1204674" cy="42862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лево 8"/>
          <p:cNvSpPr/>
          <p:nvPr/>
        </p:nvSpPr>
        <p:spPr>
          <a:xfrm rot="2512380">
            <a:off x="2118864" y="4331509"/>
            <a:ext cx="1129175" cy="42862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лево 10"/>
          <p:cNvSpPr/>
          <p:nvPr/>
        </p:nvSpPr>
        <p:spPr>
          <a:xfrm rot="159062">
            <a:off x="2130706" y="5574448"/>
            <a:ext cx="714380" cy="42862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лево 11"/>
          <p:cNvSpPr/>
          <p:nvPr/>
        </p:nvSpPr>
        <p:spPr>
          <a:xfrm rot="5400000">
            <a:off x="4286248" y="4214818"/>
            <a:ext cx="714380" cy="42862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лево 12"/>
          <p:cNvSpPr/>
          <p:nvPr/>
        </p:nvSpPr>
        <p:spPr>
          <a:xfrm rot="10800000">
            <a:off x="6274434" y="5725500"/>
            <a:ext cx="714380" cy="42862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 descr="IMG_08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85926"/>
            <a:ext cx="9144000" cy="5072074"/>
          </a:xfrm>
          <a:prstGeom prst="rect">
            <a:avLst/>
          </a:prstGeom>
        </p:spPr>
      </p:pic>
      <p:pic>
        <p:nvPicPr>
          <p:cNvPr id="20" name="Рисунок 19" descr="IMG_09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785926"/>
            <a:ext cx="9144000" cy="5072074"/>
          </a:xfrm>
          <a:prstGeom prst="rect">
            <a:avLst/>
          </a:prstGeom>
        </p:spPr>
      </p:pic>
      <p:pic>
        <p:nvPicPr>
          <p:cNvPr id="22" name="Рисунок 21" descr="IMG_099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785926"/>
            <a:ext cx="9144000" cy="5072074"/>
          </a:xfrm>
          <a:prstGeom prst="rect">
            <a:avLst/>
          </a:prstGeom>
        </p:spPr>
      </p:pic>
      <p:pic>
        <p:nvPicPr>
          <p:cNvPr id="16" name="Рисунок 15" descr="IMG_096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785926"/>
            <a:ext cx="9144000" cy="5072074"/>
          </a:xfrm>
          <a:prstGeom prst="rect">
            <a:avLst/>
          </a:prstGeom>
        </p:spPr>
      </p:pic>
      <p:pic>
        <p:nvPicPr>
          <p:cNvPr id="15" name="Рисунок 14" descr="IMG_128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785926"/>
            <a:ext cx="9144000" cy="5072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8663 -0.17199 L 0.33663 -0.1719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000"/>
                            </p:stCondLst>
                            <p:childTnLst>
                              <p:par>
                                <p:cTn id="2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 -0.2456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50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-2.59259E-6 L -0.42517 0.2898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" y="1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8000"/>
                            </p:stCondLst>
                            <p:childTnLst>
                              <p:par>
                                <p:cTn id="39" presetID="6" presetClass="emph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500"/>
                            </p:stCondLst>
                            <p:childTnLst>
                              <p:par>
                                <p:cTn id="4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.42517 0.28982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" y="1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3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4500"/>
                            </p:stCondLst>
                            <p:childTnLst>
                              <p:par>
                                <p:cTn id="49" presetID="6" presetClass="emph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9500"/>
                            </p:stCondLst>
                            <p:childTnLst>
                              <p:par>
                                <p:cTn id="5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92 -0.17199 L -0.32292 -0.17199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уперлоготипЦРБ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2643173" cy="15858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86050" y="285728"/>
            <a:ext cx="58579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rgbClr val="25B70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Доступность </a:t>
            </a:r>
            <a:r>
              <a:rPr lang="ru-RU" sz="4000" b="1" dirty="0" err="1" smtClean="0">
                <a:ln w="1905"/>
                <a:solidFill>
                  <a:srgbClr val="25B70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параклинических</a:t>
            </a:r>
            <a:r>
              <a:rPr lang="ru-RU" sz="4000" b="1" dirty="0" smtClean="0">
                <a:ln w="1905"/>
                <a:solidFill>
                  <a:srgbClr val="25B70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услуг</a:t>
            </a:r>
            <a:endParaRPr lang="ru-RU" sz="4000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571472" y="1643050"/>
          <a:ext cx="8286808" cy="5000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14612" y="428604"/>
            <a:ext cx="6429388" cy="85725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solidFill>
                  <a:srgbClr val="25B70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Доступность обслуживания детей 1 года жизни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СуперлоготипЦРБ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2"/>
            <a:ext cx="2428859" cy="1357296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3286116" y="3214686"/>
            <a:ext cx="2643206" cy="142876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ДЕНЬ ЗДОРОВОГО РЕБЕНКА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Стрелка вверх 5"/>
          <p:cNvSpPr/>
          <p:nvPr/>
        </p:nvSpPr>
        <p:spPr>
          <a:xfrm>
            <a:off x="4286248" y="2571744"/>
            <a:ext cx="428628" cy="500066"/>
          </a:xfrm>
          <a:prstGeom prst="up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верх 6"/>
          <p:cNvSpPr/>
          <p:nvPr/>
        </p:nvSpPr>
        <p:spPr>
          <a:xfrm rot="18367427">
            <a:off x="2757168" y="3070853"/>
            <a:ext cx="428628" cy="500066"/>
          </a:xfrm>
          <a:prstGeom prst="up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верх 7"/>
          <p:cNvSpPr/>
          <p:nvPr/>
        </p:nvSpPr>
        <p:spPr>
          <a:xfrm rot="3546840">
            <a:off x="5968159" y="2991173"/>
            <a:ext cx="428628" cy="500066"/>
          </a:xfrm>
          <a:prstGeom prst="up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верх 8"/>
          <p:cNvSpPr/>
          <p:nvPr/>
        </p:nvSpPr>
        <p:spPr>
          <a:xfrm rot="8075965">
            <a:off x="5686330" y="4578695"/>
            <a:ext cx="428628" cy="500066"/>
          </a:xfrm>
          <a:prstGeom prst="up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верх 9"/>
          <p:cNvSpPr/>
          <p:nvPr/>
        </p:nvSpPr>
        <p:spPr>
          <a:xfrm rot="13559205">
            <a:off x="3114779" y="4578397"/>
            <a:ext cx="428628" cy="500066"/>
          </a:xfrm>
          <a:prstGeom prst="up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214282" y="2000240"/>
            <a:ext cx="2571768" cy="114300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Прививочный кабинет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357554" y="1285860"/>
            <a:ext cx="2571768" cy="114300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Процедурный кабинет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429388" y="1928802"/>
            <a:ext cx="2214578" cy="114300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БЦЖ кабинет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215074" y="4857760"/>
            <a:ext cx="2286016" cy="121920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Световой холл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500034" y="4714884"/>
            <a:ext cx="2857520" cy="178595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Комната здорового ребенка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3857620" y="1928802"/>
            <a:ext cx="1285884" cy="428628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>
            <a:off x="3857620" y="5072074"/>
            <a:ext cx="1285884" cy="428628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 descr="IMG_07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357298"/>
            <a:ext cx="9144000" cy="6215106"/>
          </a:xfrm>
          <a:prstGeom prst="rect">
            <a:avLst/>
          </a:prstGeom>
        </p:spPr>
      </p:pic>
      <p:sp>
        <p:nvSpPr>
          <p:cNvPr id="26" name="Стрелка вправо 25"/>
          <p:cNvSpPr/>
          <p:nvPr/>
        </p:nvSpPr>
        <p:spPr>
          <a:xfrm>
            <a:off x="3857620" y="3500438"/>
            <a:ext cx="1285884" cy="428628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 descr="IMG_09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357298"/>
            <a:ext cx="9144000" cy="5976958"/>
          </a:xfrm>
          <a:prstGeom prst="rect">
            <a:avLst/>
          </a:prstGeom>
        </p:spPr>
      </p:pic>
      <p:pic>
        <p:nvPicPr>
          <p:cNvPr id="28" name="Рисунок 27" descr="IMG_10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357298"/>
            <a:ext cx="9144000" cy="5976958"/>
          </a:xfrm>
          <a:prstGeom prst="rect">
            <a:avLst/>
          </a:prstGeom>
        </p:spPr>
      </p:pic>
      <p:pic>
        <p:nvPicPr>
          <p:cNvPr id="30" name="Рисунок 29" descr="IMG_100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28860" y="1428736"/>
            <a:ext cx="4714892" cy="6000792"/>
          </a:xfrm>
          <a:prstGeom prst="rect">
            <a:avLst/>
          </a:prstGeom>
        </p:spPr>
      </p:pic>
      <p:pic>
        <p:nvPicPr>
          <p:cNvPr id="32" name="Рисунок 31" descr="IMG_090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428736"/>
            <a:ext cx="9144000" cy="6072230"/>
          </a:xfrm>
          <a:prstGeom prst="rect">
            <a:avLst/>
          </a:prstGeom>
        </p:spPr>
      </p:pic>
      <p:pic>
        <p:nvPicPr>
          <p:cNvPr id="25" name="Рисунок 24" descr="IMG_129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428736"/>
            <a:ext cx="9144000" cy="6072230"/>
          </a:xfrm>
          <a:prstGeom prst="rect">
            <a:avLst/>
          </a:prstGeom>
        </p:spPr>
      </p:pic>
      <p:pic>
        <p:nvPicPr>
          <p:cNvPr id="31" name="Рисунок 30" descr="IMG_128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1428736"/>
            <a:ext cx="9144000" cy="6000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9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500"/>
                            </p:stCondLst>
                            <p:childTnLst>
                              <p:par>
                                <p:cTn id="25" presetID="9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0"/>
                            </p:stCondLst>
                            <p:childTnLst>
                              <p:par>
                                <p:cTn id="33" presetID="9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4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80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5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30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5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80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500"/>
                            </p:stCondLst>
                            <p:childTnLst>
                              <p:par>
                                <p:cTn id="77" presetID="9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9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9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9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9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9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9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9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5500"/>
                            </p:stCondLst>
                            <p:childTnLst>
                              <p:par>
                                <p:cTn id="108" presetID="64" presetClass="path" presetSubtype="0" accel="50000" decel="50000" fill="hold" grpId="1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0781 3.73728E-6 L 0.00555 -0.2648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1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9500"/>
                            </p:stCondLst>
                            <p:childTnLst>
                              <p:par>
                                <p:cTn id="111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1000"/>
                            </p:stCondLst>
                            <p:childTnLst>
                              <p:par>
                                <p:cTn id="11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2500"/>
                            </p:stCondLst>
                            <p:childTnLst>
                              <p:par>
                                <p:cTn id="11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4000"/>
                            </p:stCondLst>
                            <p:childTnLst>
                              <p:par>
                                <p:cTn id="123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8000"/>
                            </p:stCondLst>
                            <p:childTnLst>
                              <p:par>
                                <p:cTn id="127" presetID="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28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72000"/>
                            </p:stCondLst>
                            <p:childTnLst>
                              <p:par>
                                <p:cTn id="13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4 -0.03033 L 0.19722 -0.02963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4000"/>
                            </p:stCondLst>
                            <p:childTnLst>
                              <p:par>
                                <p:cTn id="133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78000"/>
                            </p:stCondLst>
                            <p:childTnLst>
                              <p:par>
                                <p:cTn id="137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38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81000"/>
                            </p:stCondLst>
                            <p:childTnLst>
                              <p:par>
                                <p:cTn id="140" presetID="49" presetClass="path" presetSubtype="0" accel="50000" de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1.13784E-6 L 0.19688 0.23196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84500"/>
                            </p:stCondLst>
                            <p:childTnLst>
                              <p:par>
                                <p:cTn id="1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85500"/>
                            </p:stCondLst>
                            <p:childTnLst>
                              <p:par>
                                <p:cTn id="147" presetID="6" presetClass="emph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148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90500"/>
                            </p:stCondLst>
                            <p:childTnLst>
                              <p:par>
                                <p:cTn id="15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.22049 -0.2875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" y="-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8" grpId="0" animBg="1"/>
      <p:bldP spid="2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971</TotalTime>
  <Words>145</Words>
  <Application>Microsoft Office PowerPoint</Application>
  <PresentationFormat>Экран (4:3)</PresentationFormat>
  <Paragraphs>61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ГБУЗ «Ржевская ЦРБ»  Детская поликлиника </vt:lpstr>
      <vt:lpstr>Презентация PowerPoint</vt:lpstr>
      <vt:lpstr>Презентация PowerPoint</vt:lpstr>
      <vt:lpstr>Презентация PowerPoint</vt:lpstr>
      <vt:lpstr>Структура детской поликлиники</vt:lpstr>
      <vt:lpstr>Доступность узких специалистов</vt:lpstr>
      <vt:lpstr>Доступность первичной медицинской помощи детям</vt:lpstr>
      <vt:lpstr>Презентация PowerPoint</vt:lpstr>
      <vt:lpstr>Доступность обслуживания детей 1 года жизни </vt:lpstr>
      <vt:lpstr>Доступность физиотерапевтических процедур</vt:lpstr>
      <vt:lpstr>Комфортные условия для персонала</vt:lpstr>
      <vt:lpstr>Благоустройство прилегающей территории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Альбиночка</dc:creator>
  <cp:lastModifiedBy>RePack by Diakov</cp:lastModifiedBy>
  <cp:revision>176</cp:revision>
  <dcterms:created xsi:type="dcterms:W3CDTF">2015-05-08T19:23:31Z</dcterms:created>
  <dcterms:modified xsi:type="dcterms:W3CDTF">2017-02-17T08:49:51Z</dcterms:modified>
</cp:coreProperties>
</file>